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6"/>
  </p:notesMasterIdLst>
  <p:sldIdLst>
    <p:sldId id="270" r:id="rId2"/>
    <p:sldId id="305" r:id="rId3"/>
    <p:sldId id="301" r:id="rId4"/>
    <p:sldId id="289" r:id="rId5"/>
    <p:sldId id="302" r:id="rId6"/>
    <p:sldId id="341" r:id="rId7"/>
    <p:sldId id="338" r:id="rId8"/>
    <p:sldId id="337" r:id="rId9"/>
    <p:sldId id="306" r:id="rId10"/>
    <p:sldId id="303" r:id="rId11"/>
    <p:sldId id="339" r:id="rId12"/>
    <p:sldId id="340" r:id="rId13"/>
    <p:sldId id="304" r:id="rId14"/>
    <p:sldId id="33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5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80EBC-0DE9-4A45-8A04-EC1129FF0968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4B3DDC-1DCD-460F-AA58-D9EDD61F77E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Среднее профессиональное образование – приказ от 27.02.2023 г. №164-ОД</a:t>
          </a:r>
          <a:endParaRPr lang="ru-RU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70A5C2-F070-4D98-A20A-FCEAF0372604}" type="parTrans" cxnId="{56559984-5B4A-439F-98F9-C1E9283C8CDD}">
      <dgm:prSet/>
      <dgm:spPr/>
      <dgm:t>
        <a:bodyPr/>
        <a:lstStyle/>
        <a:p>
          <a:endParaRPr lang="ru-RU"/>
        </a:p>
      </dgm:t>
    </dgm:pt>
    <dgm:pt modelId="{B56F52BB-465D-4F8A-A885-06A65BC696B5}" type="sibTrans" cxnId="{56559984-5B4A-439F-98F9-C1E9283C8CDD}">
      <dgm:prSet/>
      <dgm:spPr/>
      <dgm:t>
        <a:bodyPr/>
        <a:lstStyle/>
        <a:p>
          <a:endParaRPr lang="ru-RU"/>
        </a:p>
      </dgm:t>
    </dgm:pt>
    <dgm:pt modelId="{15A7B17E-8980-4D15-AB91-D1ABB2FA77D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Бакалавриат, специалитет – приказ от 28.10.2022 г. №1000-ОД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C03F53-D83B-4F3A-9938-5B489360C18F}" type="parTrans" cxnId="{E081BB13-3F8B-40E8-9DB3-A185344CB5E0}">
      <dgm:prSet/>
      <dgm:spPr/>
      <dgm:t>
        <a:bodyPr/>
        <a:lstStyle/>
        <a:p>
          <a:endParaRPr lang="ru-RU"/>
        </a:p>
      </dgm:t>
    </dgm:pt>
    <dgm:pt modelId="{A3FFB714-181E-479F-8498-8D7F17ECA261}" type="sibTrans" cxnId="{E081BB13-3F8B-40E8-9DB3-A185344CB5E0}">
      <dgm:prSet/>
      <dgm:spPr/>
      <dgm:t>
        <a:bodyPr/>
        <a:lstStyle/>
        <a:p>
          <a:endParaRPr lang="ru-RU"/>
        </a:p>
      </dgm:t>
    </dgm:pt>
    <dgm:pt modelId="{C3D91DAD-6438-40E1-B9FC-E3EC6E5D9F4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Магистратура – приказ от 28.10.2022 г. №1000-ОД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77614B-9761-4A60-A712-9A53E7D5C707}" type="parTrans" cxnId="{0C1C79AE-0316-40E8-99F4-772197741654}">
      <dgm:prSet/>
      <dgm:spPr/>
      <dgm:t>
        <a:bodyPr/>
        <a:lstStyle/>
        <a:p>
          <a:endParaRPr lang="ru-RU"/>
        </a:p>
      </dgm:t>
    </dgm:pt>
    <dgm:pt modelId="{E9E10E16-5D26-4C50-A11D-D61EF6EC476F}" type="sibTrans" cxnId="{0C1C79AE-0316-40E8-99F4-772197741654}">
      <dgm:prSet/>
      <dgm:spPr/>
      <dgm:t>
        <a:bodyPr/>
        <a:lstStyle/>
        <a:p>
          <a:endParaRPr lang="ru-RU"/>
        </a:p>
      </dgm:t>
    </dgm:pt>
    <dgm:pt modelId="{81A839CF-9729-4639-97DD-C96753E91EA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Аспирантура – приказ от 28.10.2022 г. №1001-ОД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63F247-D81F-4933-8C7D-71CE9E2E0303}" type="parTrans" cxnId="{37CB0C96-6411-498C-9D37-9C244488DDF0}">
      <dgm:prSet/>
      <dgm:spPr/>
      <dgm:t>
        <a:bodyPr/>
        <a:lstStyle/>
        <a:p>
          <a:endParaRPr lang="ru-RU"/>
        </a:p>
      </dgm:t>
    </dgm:pt>
    <dgm:pt modelId="{50CF2469-3E88-4D12-B8FB-7DD0CCEE7608}" type="sibTrans" cxnId="{37CB0C96-6411-498C-9D37-9C244488DDF0}">
      <dgm:prSet/>
      <dgm:spPr/>
      <dgm:t>
        <a:bodyPr/>
        <a:lstStyle/>
        <a:p>
          <a:endParaRPr lang="ru-RU"/>
        </a:p>
      </dgm:t>
    </dgm:pt>
    <dgm:pt modelId="{7F81A861-8101-4A3F-BB62-97D3F5D39A1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Ординатура – приказ от 29.03.2023 г. №319-ОД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223BB9-D476-4518-BBC8-311E1C31BAEB}" type="parTrans" cxnId="{07B3D339-2A9A-4E6C-82E9-068E552601FE}">
      <dgm:prSet/>
      <dgm:spPr/>
      <dgm:t>
        <a:bodyPr/>
        <a:lstStyle/>
        <a:p>
          <a:endParaRPr lang="ru-RU"/>
        </a:p>
      </dgm:t>
    </dgm:pt>
    <dgm:pt modelId="{1FBF3988-5F81-44E7-BC24-7FA7C344D4A4}" type="sibTrans" cxnId="{07B3D339-2A9A-4E6C-82E9-068E552601FE}">
      <dgm:prSet/>
      <dgm:spPr/>
      <dgm:t>
        <a:bodyPr/>
        <a:lstStyle/>
        <a:p>
          <a:endParaRPr lang="ru-RU"/>
        </a:p>
      </dgm:t>
    </dgm:pt>
    <dgm:pt modelId="{46BE45CF-C1A3-45D3-8D46-FE2E10C4EEDE}" type="pres">
      <dgm:prSet presAssocID="{18D80EBC-0DE9-4A45-8A04-EC1129FF09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C49215-8031-4186-9481-643203A335DC}" type="pres">
      <dgm:prSet presAssocID="{864B3DDC-1DCD-460F-AA58-D9EDD61F77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DE000-215A-4E72-B4DE-AA18888DCDA7}" type="pres">
      <dgm:prSet presAssocID="{B56F52BB-465D-4F8A-A885-06A65BC696B5}" presName="sibTrans" presStyleCnt="0"/>
      <dgm:spPr/>
    </dgm:pt>
    <dgm:pt modelId="{98391FF3-1112-4B90-9B03-42EF117BE5B6}" type="pres">
      <dgm:prSet presAssocID="{15A7B17E-8980-4D15-AB91-D1ABB2FA77D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8FD03-D090-4407-B802-3A109C59CDDC}" type="pres">
      <dgm:prSet presAssocID="{A3FFB714-181E-479F-8498-8D7F17ECA261}" presName="sibTrans" presStyleCnt="0"/>
      <dgm:spPr/>
    </dgm:pt>
    <dgm:pt modelId="{A021E0C1-F450-497F-8290-9065BC18DCFE}" type="pres">
      <dgm:prSet presAssocID="{C3D91DAD-6438-40E1-B9FC-E3EC6E5D9F4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16685-4DD8-4F4A-B140-FD2769A684CD}" type="pres">
      <dgm:prSet presAssocID="{E9E10E16-5D26-4C50-A11D-D61EF6EC476F}" presName="sibTrans" presStyleCnt="0"/>
      <dgm:spPr/>
    </dgm:pt>
    <dgm:pt modelId="{E183B236-8BB4-4623-80F9-7278873CA42E}" type="pres">
      <dgm:prSet presAssocID="{81A839CF-9729-4639-97DD-C96753E91E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8F77A-7218-4221-ADDF-8A63517B8053}" type="pres">
      <dgm:prSet presAssocID="{50CF2469-3E88-4D12-B8FB-7DD0CCEE7608}" presName="sibTrans" presStyleCnt="0"/>
      <dgm:spPr/>
    </dgm:pt>
    <dgm:pt modelId="{281EDC09-0A7E-492A-B645-807833C13EF4}" type="pres">
      <dgm:prSet presAssocID="{7F81A861-8101-4A3F-BB62-97D3F5D39A1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DA3CC-3E96-400B-8D96-09BADAE60228}" type="presOf" srcId="{864B3DDC-1DCD-460F-AA58-D9EDD61F77EE}" destId="{E3C49215-8031-4186-9481-643203A335DC}" srcOrd="0" destOrd="0" presId="urn:microsoft.com/office/officeart/2005/8/layout/default#2"/>
    <dgm:cxn modelId="{E081BB13-3F8B-40E8-9DB3-A185344CB5E0}" srcId="{18D80EBC-0DE9-4A45-8A04-EC1129FF0968}" destId="{15A7B17E-8980-4D15-AB91-D1ABB2FA77DA}" srcOrd="1" destOrd="0" parTransId="{FEC03F53-D83B-4F3A-9938-5B489360C18F}" sibTransId="{A3FFB714-181E-479F-8498-8D7F17ECA261}"/>
    <dgm:cxn modelId="{439EFDCA-225A-4374-81AE-E8F9C3AF6103}" type="presOf" srcId="{81A839CF-9729-4639-97DD-C96753E91EA7}" destId="{E183B236-8BB4-4623-80F9-7278873CA42E}" srcOrd="0" destOrd="0" presId="urn:microsoft.com/office/officeart/2005/8/layout/default#2"/>
    <dgm:cxn modelId="{0D244572-947F-45C5-A186-539D6BBF5DC6}" type="presOf" srcId="{15A7B17E-8980-4D15-AB91-D1ABB2FA77DA}" destId="{98391FF3-1112-4B90-9B03-42EF117BE5B6}" srcOrd="0" destOrd="0" presId="urn:microsoft.com/office/officeart/2005/8/layout/default#2"/>
    <dgm:cxn modelId="{ABBB8A8C-F4DF-47C7-BA0A-CC85CC4F6732}" type="presOf" srcId="{18D80EBC-0DE9-4A45-8A04-EC1129FF0968}" destId="{46BE45CF-C1A3-45D3-8D46-FE2E10C4EEDE}" srcOrd="0" destOrd="0" presId="urn:microsoft.com/office/officeart/2005/8/layout/default#2"/>
    <dgm:cxn modelId="{37CB0C96-6411-498C-9D37-9C244488DDF0}" srcId="{18D80EBC-0DE9-4A45-8A04-EC1129FF0968}" destId="{81A839CF-9729-4639-97DD-C96753E91EA7}" srcOrd="3" destOrd="0" parTransId="{3963F247-D81F-4933-8C7D-71CE9E2E0303}" sibTransId="{50CF2469-3E88-4D12-B8FB-7DD0CCEE7608}"/>
    <dgm:cxn modelId="{93349180-5259-46FF-945B-0BD88700F03F}" type="presOf" srcId="{C3D91DAD-6438-40E1-B9FC-E3EC6E5D9F43}" destId="{A021E0C1-F450-497F-8290-9065BC18DCFE}" srcOrd="0" destOrd="0" presId="urn:microsoft.com/office/officeart/2005/8/layout/default#2"/>
    <dgm:cxn modelId="{0C1C79AE-0316-40E8-99F4-772197741654}" srcId="{18D80EBC-0DE9-4A45-8A04-EC1129FF0968}" destId="{C3D91DAD-6438-40E1-B9FC-E3EC6E5D9F43}" srcOrd="2" destOrd="0" parTransId="{8177614B-9761-4A60-A712-9A53E7D5C707}" sibTransId="{E9E10E16-5D26-4C50-A11D-D61EF6EC476F}"/>
    <dgm:cxn modelId="{4B4B452B-521B-40AE-84EF-06464423F43F}" type="presOf" srcId="{7F81A861-8101-4A3F-BB62-97D3F5D39A19}" destId="{281EDC09-0A7E-492A-B645-807833C13EF4}" srcOrd="0" destOrd="0" presId="urn:microsoft.com/office/officeart/2005/8/layout/default#2"/>
    <dgm:cxn modelId="{07B3D339-2A9A-4E6C-82E9-068E552601FE}" srcId="{18D80EBC-0DE9-4A45-8A04-EC1129FF0968}" destId="{7F81A861-8101-4A3F-BB62-97D3F5D39A19}" srcOrd="4" destOrd="0" parTransId="{6F223BB9-D476-4518-BBC8-311E1C31BAEB}" sibTransId="{1FBF3988-5F81-44E7-BC24-7FA7C344D4A4}"/>
    <dgm:cxn modelId="{56559984-5B4A-439F-98F9-C1E9283C8CDD}" srcId="{18D80EBC-0DE9-4A45-8A04-EC1129FF0968}" destId="{864B3DDC-1DCD-460F-AA58-D9EDD61F77EE}" srcOrd="0" destOrd="0" parTransId="{9770A5C2-F070-4D98-A20A-FCEAF0372604}" sibTransId="{B56F52BB-465D-4F8A-A885-06A65BC696B5}"/>
    <dgm:cxn modelId="{4746AC00-F169-466C-A744-0E3CF33C1149}" type="presParOf" srcId="{46BE45CF-C1A3-45D3-8D46-FE2E10C4EEDE}" destId="{E3C49215-8031-4186-9481-643203A335DC}" srcOrd="0" destOrd="0" presId="urn:microsoft.com/office/officeart/2005/8/layout/default#2"/>
    <dgm:cxn modelId="{EA99FD0F-80B6-4950-AF1A-E3B2A8295A18}" type="presParOf" srcId="{46BE45CF-C1A3-45D3-8D46-FE2E10C4EEDE}" destId="{E23DE000-215A-4E72-B4DE-AA18888DCDA7}" srcOrd="1" destOrd="0" presId="urn:microsoft.com/office/officeart/2005/8/layout/default#2"/>
    <dgm:cxn modelId="{0E486096-E410-412D-9366-41B60C228C42}" type="presParOf" srcId="{46BE45CF-C1A3-45D3-8D46-FE2E10C4EEDE}" destId="{98391FF3-1112-4B90-9B03-42EF117BE5B6}" srcOrd="2" destOrd="0" presId="urn:microsoft.com/office/officeart/2005/8/layout/default#2"/>
    <dgm:cxn modelId="{55DAA77D-61D2-4965-8234-87E6CFB9C55B}" type="presParOf" srcId="{46BE45CF-C1A3-45D3-8D46-FE2E10C4EEDE}" destId="{69F8FD03-D090-4407-B802-3A109C59CDDC}" srcOrd="3" destOrd="0" presId="urn:microsoft.com/office/officeart/2005/8/layout/default#2"/>
    <dgm:cxn modelId="{B08E558F-40DF-4D10-BEA2-C931A66C1BE0}" type="presParOf" srcId="{46BE45CF-C1A3-45D3-8D46-FE2E10C4EEDE}" destId="{A021E0C1-F450-497F-8290-9065BC18DCFE}" srcOrd="4" destOrd="0" presId="urn:microsoft.com/office/officeart/2005/8/layout/default#2"/>
    <dgm:cxn modelId="{5171AC11-9FBC-4B9E-8724-46617DD0AFD8}" type="presParOf" srcId="{46BE45CF-C1A3-45D3-8D46-FE2E10C4EEDE}" destId="{A2E16685-4DD8-4F4A-B140-FD2769A684CD}" srcOrd="5" destOrd="0" presId="urn:microsoft.com/office/officeart/2005/8/layout/default#2"/>
    <dgm:cxn modelId="{22610D00-1E01-4D58-B4E2-2EEBF84FF7BC}" type="presParOf" srcId="{46BE45CF-C1A3-45D3-8D46-FE2E10C4EEDE}" destId="{E183B236-8BB4-4623-80F9-7278873CA42E}" srcOrd="6" destOrd="0" presId="urn:microsoft.com/office/officeart/2005/8/layout/default#2"/>
    <dgm:cxn modelId="{AB8D93CF-A552-4DB6-BCCA-1E0FB19BB7B8}" type="presParOf" srcId="{46BE45CF-C1A3-45D3-8D46-FE2E10C4EEDE}" destId="{3908F77A-7218-4221-ADDF-8A63517B8053}" srcOrd="7" destOrd="0" presId="urn:microsoft.com/office/officeart/2005/8/layout/default#2"/>
    <dgm:cxn modelId="{BA8EB951-C362-4700-8E48-E8DB90BF9689}" type="presParOf" srcId="{46BE45CF-C1A3-45D3-8D46-FE2E10C4EEDE}" destId="{281EDC09-0A7E-492A-B645-807833C13EF4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43CF1-9D6E-41C1-ABBD-058B5A17B3D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659629-B135-437B-9EB0-EB7C93EBE184}">
      <dgm:prSet phldrT="[Текст]"/>
      <dgm:spPr/>
      <dgm:t>
        <a:bodyPr/>
        <a:lstStyle/>
        <a:p>
          <a:r>
            <a:rPr lang="ru-RU" b="1" dirty="0" smtClean="0"/>
            <a:t>Условия поступления</a:t>
          </a:r>
          <a:endParaRPr lang="ru-RU" b="1" dirty="0"/>
        </a:p>
      </dgm:t>
    </dgm:pt>
    <dgm:pt modelId="{B75485FF-05D9-4794-80A3-37D501E19F0C}" type="parTrans" cxnId="{7826BC65-2A19-4ED2-8A34-073808C5E7A8}">
      <dgm:prSet/>
      <dgm:spPr/>
      <dgm:t>
        <a:bodyPr/>
        <a:lstStyle/>
        <a:p>
          <a:endParaRPr lang="ru-RU"/>
        </a:p>
      </dgm:t>
    </dgm:pt>
    <dgm:pt modelId="{B51CE561-C9CD-42B4-A2A4-D7963EDADDA3}" type="sibTrans" cxnId="{7826BC65-2A19-4ED2-8A34-073808C5E7A8}">
      <dgm:prSet/>
      <dgm:spPr/>
      <dgm:t>
        <a:bodyPr/>
        <a:lstStyle/>
        <a:p>
          <a:endParaRPr lang="ru-RU"/>
        </a:p>
      </dgm:t>
    </dgm:pt>
    <dgm:pt modelId="{24594324-AA0A-4683-BAE9-DAF8A3D2DE66}">
      <dgm:prSet phldrT="[Текст]"/>
      <dgm:spPr/>
      <dgm:t>
        <a:bodyPr/>
        <a:lstStyle/>
        <a:p>
          <a:r>
            <a:rPr lang="ru-RU" b="1" dirty="0" smtClean="0"/>
            <a:t>Бюджет РФ (КЦП)</a:t>
          </a:r>
          <a:endParaRPr lang="ru-RU" b="1" dirty="0"/>
        </a:p>
      </dgm:t>
    </dgm:pt>
    <dgm:pt modelId="{0014C36B-8B97-4BDD-83BC-2745C0F46F29}" type="parTrans" cxnId="{D006F1F0-E991-409B-A344-D37166B80F95}">
      <dgm:prSet/>
      <dgm:spPr/>
      <dgm:t>
        <a:bodyPr/>
        <a:lstStyle/>
        <a:p>
          <a:endParaRPr lang="ru-RU"/>
        </a:p>
      </dgm:t>
    </dgm:pt>
    <dgm:pt modelId="{75AAABC3-2E47-4EBD-AF53-8E06624852D0}" type="sibTrans" cxnId="{D006F1F0-E991-409B-A344-D37166B80F95}">
      <dgm:prSet/>
      <dgm:spPr/>
      <dgm:t>
        <a:bodyPr/>
        <a:lstStyle/>
        <a:p>
          <a:endParaRPr lang="ru-RU"/>
        </a:p>
      </dgm:t>
    </dgm:pt>
    <dgm:pt modelId="{103171FE-BABB-4119-9C2C-B2F41AC3EE95}">
      <dgm:prSet phldrT="[Текст]"/>
      <dgm:spPr/>
      <dgm:t>
        <a:bodyPr/>
        <a:lstStyle/>
        <a:p>
          <a:r>
            <a:rPr lang="ru-RU" b="1" dirty="0" smtClean="0"/>
            <a:t>БВИ </a:t>
          </a:r>
          <a:endParaRPr lang="ru-RU" b="1" dirty="0"/>
        </a:p>
      </dgm:t>
    </dgm:pt>
    <dgm:pt modelId="{A9C0568B-49CA-4D4C-BECF-022154E7ED8C}" type="parTrans" cxnId="{CFD070FA-3194-42B5-BEC4-2BD666F73FAE}">
      <dgm:prSet/>
      <dgm:spPr/>
      <dgm:t>
        <a:bodyPr/>
        <a:lstStyle/>
        <a:p>
          <a:endParaRPr lang="ru-RU"/>
        </a:p>
      </dgm:t>
    </dgm:pt>
    <dgm:pt modelId="{E622F9DC-0A03-4626-B7EC-7EB2209A2A20}" type="sibTrans" cxnId="{CFD070FA-3194-42B5-BEC4-2BD666F73FAE}">
      <dgm:prSet/>
      <dgm:spPr/>
      <dgm:t>
        <a:bodyPr/>
        <a:lstStyle/>
        <a:p>
          <a:endParaRPr lang="ru-RU"/>
        </a:p>
      </dgm:t>
    </dgm:pt>
    <dgm:pt modelId="{A36152E6-7B84-4453-BC2A-9FF4E094EEC0}">
      <dgm:prSet phldrT="[Текст]"/>
      <dgm:spPr/>
      <dgm:t>
        <a:bodyPr/>
        <a:lstStyle/>
        <a:p>
          <a:r>
            <a:rPr lang="ru-RU" b="1" dirty="0" smtClean="0"/>
            <a:t>Целевая квота</a:t>
          </a:r>
          <a:endParaRPr lang="ru-RU" b="1" dirty="0"/>
        </a:p>
      </dgm:t>
    </dgm:pt>
    <dgm:pt modelId="{C4A33CD6-ED26-460C-AA24-6B83707F78E9}" type="parTrans" cxnId="{5D06F7EB-BF71-48A3-A3AC-171676DE7120}">
      <dgm:prSet/>
      <dgm:spPr/>
      <dgm:t>
        <a:bodyPr/>
        <a:lstStyle/>
        <a:p>
          <a:endParaRPr lang="ru-RU"/>
        </a:p>
      </dgm:t>
    </dgm:pt>
    <dgm:pt modelId="{F7D4772F-7CD4-4437-99FA-26FE35191023}" type="sibTrans" cxnId="{5D06F7EB-BF71-48A3-A3AC-171676DE7120}">
      <dgm:prSet/>
      <dgm:spPr/>
      <dgm:t>
        <a:bodyPr/>
        <a:lstStyle/>
        <a:p>
          <a:endParaRPr lang="ru-RU"/>
        </a:p>
      </dgm:t>
    </dgm:pt>
    <dgm:pt modelId="{145F319B-D80E-4A15-9D92-F8F30841EA17}">
      <dgm:prSet phldrT="[Текст]"/>
      <dgm:spPr/>
      <dgm:t>
        <a:bodyPr/>
        <a:lstStyle/>
        <a:p>
          <a:r>
            <a:rPr lang="ru-RU" b="1" dirty="0" smtClean="0"/>
            <a:t>Платное обучение (ДОПОУ)</a:t>
          </a:r>
          <a:endParaRPr lang="ru-RU" b="1" dirty="0"/>
        </a:p>
      </dgm:t>
    </dgm:pt>
    <dgm:pt modelId="{7D036260-ED12-46EA-AFE3-1912B8C72DBB}" type="parTrans" cxnId="{74FE63A0-4765-4B7B-8FF7-BBDBF794EA4E}">
      <dgm:prSet/>
      <dgm:spPr/>
      <dgm:t>
        <a:bodyPr/>
        <a:lstStyle/>
        <a:p>
          <a:endParaRPr lang="ru-RU"/>
        </a:p>
      </dgm:t>
    </dgm:pt>
    <dgm:pt modelId="{C70E6183-F40F-4B98-9D21-14A8837DBE4A}" type="sibTrans" cxnId="{74FE63A0-4765-4B7B-8FF7-BBDBF794EA4E}">
      <dgm:prSet/>
      <dgm:spPr/>
      <dgm:t>
        <a:bodyPr/>
        <a:lstStyle/>
        <a:p>
          <a:endParaRPr lang="ru-RU"/>
        </a:p>
      </dgm:t>
    </dgm:pt>
    <dgm:pt modelId="{30B871E8-62C2-459D-989D-71B68364A2AA}">
      <dgm:prSet phldrT="[Текст]"/>
      <dgm:spPr/>
      <dgm:t>
        <a:bodyPr/>
        <a:lstStyle/>
        <a:p>
          <a:r>
            <a:rPr lang="ru-RU" b="1" dirty="0" smtClean="0"/>
            <a:t>Особая квота</a:t>
          </a:r>
          <a:endParaRPr lang="ru-RU" b="1" dirty="0"/>
        </a:p>
      </dgm:t>
    </dgm:pt>
    <dgm:pt modelId="{ED487EB1-D662-4F8F-AFD8-C8FDDF4680A3}" type="parTrans" cxnId="{2F96BB7B-119A-46FC-8514-2C733AD631EB}">
      <dgm:prSet/>
      <dgm:spPr/>
      <dgm:t>
        <a:bodyPr/>
        <a:lstStyle/>
        <a:p>
          <a:endParaRPr lang="ru-RU"/>
        </a:p>
      </dgm:t>
    </dgm:pt>
    <dgm:pt modelId="{E5BFB3EB-7478-43F5-BF3D-5E68A6979C87}" type="sibTrans" cxnId="{2F96BB7B-119A-46FC-8514-2C733AD631EB}">
      <dgm:prSet/>
      <dgm:spPr/>
      <dgm:t>
        <a:bodyPr/>
        <a:lstStyle/>
        <a:p>
          <a:endParaRPr lang="ru-RU"/>
        </a:p>
      </dgm:t>
    </dgm:pt>
    <dgm:pt modelId="{B551C252-98B5-439F-AB74-30AB20710343}">
      <dgm:prSet phldrT="[Текст]"/>
      <dgm:spPr/>
      <dgm:t>
        <a:bodyPr/>
        <a:lstStyle/>
        <a:p>
          <a:r>
            <a:rPr lang="ru-RU" b="1" dirty="0" smtClean="0"/>
            <a:t>Отдельная квота</a:t>
          </a:r>
          <a:endParaRPr lang="ru-RU" b="1" dirty="0"/>
        </a:p>
      </dgm:t>
    </dgm:pt>
    <dgm:pt modelId="{3F1A8705-56EA-4D06-B091-202413A8E550}" type="parTrans" cxnId="{087FEA1A-05E3-4EBB-B112-4DDFD471ED50}">
      <dgm:prSet/>
      <dgm:spPr/>
      <dgm:t>
        <a:bodyPr/>
        <a:lstStyle/>
        <a:p>
          <a:endParaRPr lang="ru-RU"/>
        </a:p>
      </dgm:t>
    </dgm:pt>
    <dgm:pt modelId="{8574A9A1-9417-40CC-8765-319842C4FAE6}" type="sibTrans" cxnId="{087FEA1A-05E3-4EBB-B112-4DDFD471ED50}">
      <dgm:prSet/>
      <dgm:spPr/>
      <dgm:t>
        <a:bodyPr/>
        <a:lstStyle/>
        <a:p>
          <a:endParaRPr lang="ru-RU"/>
        </a:p>
      </dgm:t>
    </dgm:pt>
    <dgm:pt modelId="{6DE634EF-A338-42EA-AD16-34E743EE7C35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b="1" dirty="0" smtClean="0"/>
            <a:t>бщий конкурс</a:t>
          </a:r>
          <a:endParaRPr lang="ru-RU" b="1" dirty="0"/>
        </a:p>
      </dgm:t>
    </dgm:pt>
    <dgm:pt modelId="{26E41159-453E-4BC1-883A-F73372D288DE}" type="parTrans" cxnId="{9787F75D-8591-4D82-B0C2-185A63F78E16}">
      <dgm:prSet/>
      <dgm:spPr/>
      <dgm:t>
        <a:bodyPr/>
        <a:lstStyle/>
        <a:p>
          <a:endParaRPr lang="ru-RU"/>
        </a:p>
      </dgm:t>
    </dgm:pt>
    <dgm:pt modelId="{4B856F5E-E97B-41BA-90CF-1DC7D066D343}" type="sibTrans" cxnId="{9787F75D-8591-4D82-B0C2-185A63F78E16}">
      <dgm:prSet/>
      <dgm:spPr/>
      <dgm:t>
        <a:bodyPr/>
        <a:lstStyle/>
        <a:p>
          <a:endParaRPr lang="ru-RU"/>
        </a:p>
      </dgm:t>
    </dgm:pt>
    <dgm:pt modelId="{CFB2D7A0-A877-4147-82F3-D430B6A8DE82}" type="pres">
      <dgm:prSet presAssocID="{53243CF1-9D6E-41C1-ABBD-058B5A17B3D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DA09B7-A07C-441A-92F3-E50762C5329D}" type="pres">
      <dgm:prSet presAssocID="{C8659629-B135-437B-9EB0-EB7C93EBE184}" presName="root1" presStyleCnt="0"/>
      <dgm:spPr/>
    </dgm:pt>
    <dgm:pt modelId="{92A9AF3D-86AD-4F00-AA72-FAAE3CFFF72D}" type="pres">
      <dgm:prSet presAssocID="{C8659629-B135-437B-9EB0-EB7C93EBE184}" presName="LevelOneTextNode" presStyleLbl="node0" presStyleIdx="0" presStyleCnt="1" custLinFactNeighborX="-22716" custLinFactNeighborY="-555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095F62-7E5F-4D2E-8CBF-843C70AA9D5A}" type="pres">
      <dgm:prSet presAssocID="{C8659629-B135-437B-9EB0-EB7C93EBE184}" presName="level2hierChild" presStyleCnt="0"/>
      <dgm:spPr/>
    </dgm:pt>
    <dgm:pt modelId="{9296AEE2-1340-43A3-9650-8FF8B3302EC3}" type="pres">
      <dgm:prSet presAssocID="{0014C36B-8B97-4BDD-83BC-2745C0F46F29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E8761FD-7BC9-47D2-9D3B-B145AC987520}" type="pres">
      <dgm:prSet presAssocID="{0014C36B-8B97-4BDD-83BC-2745C0F46F29}" presName="connTx" presStyleLbl="parChTrans1D2" presStyleIdx="0" presStyleCnt="2"/>
      <dgm:spPr/>
      <dgm:t>
        <a:bodyPr/>
        <a:lstStyle/>
        <a:p>
          <a:endParaRPr lang="ru-RU"/>
        </a:p>
      </dgm:t>
    </dgm:pt>
    <dgm:pt modelId="{952BEBA2-EC8D-43A0-A9C8-CA0AFC00D529}" type="pres">
      <dgm:prSet presAssocID="{24594324-AA0A-4683-BAE9-DAF8A3D2DE66}" presName="root2" presStyleCnt="0"/>
      <dgm:spPr/>
    </dgm:pt>
    <dgm:pt modelId="{77514B6C-55FD-4150-B69B-2053D720D59B}" type="pres">
      <dgm:prSet presAssocID="{24594324-AA0A-4683-BAE9-DAF8A3D2DE66}" presName="LevelTwoTextNode" presStyleLbl="node2" presStyleIdx="0" presStyleCnt="2" custScaleX="99783" custLinFactY="-50704" custLinFactNeighborX="-3128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C36EA4-5058-499A-849A-E48C2DD837F7}" type="pres">
      <dgm:prSet presAssocID="{24594324-AA0A-4683-BAE9-DAF8A3D2DE66}" presName="level3hierChild" presStyleCnt="0"/>
      <dgm:spPr/>
    </dgm:pt>
    <dgm:pt modelId="{570CBE45-C934-49B9-9031-B1E95A335906}" type="pres">
      <dgm:prSet presAssocID="{A9C0568B-49CA-4D4C-BECF-022154E7ED8C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BC0BEDE0-D1F4-43D6-9FE8-82E70F305A72}" type="pres">
      <dgm:prSet presAssocID="{A9C0568B-49CA-4D4C-BECF-022154E7ED8C}" presName="connTx" presStyleLbl="parChTrans1D3" presStyleIdx="0" presStyleCnt="5"/>
      <dgm:spPr/>
      <dgm:t>
        <a:bodyPr/>
        <a:lstStyle/>
        <a:p>
          <a:endParaRPr lang="ru-RU"/>
        </a:p>
      </dgm:t>
    </dgm:pt>
    <dgm:pt modelId="{3E4AA002-F1BF-4B11-A84E-B8C9EF28B44A}" type="pres">
      <dgm:prSet presAssocID="{103171FE-BABB-4119-9C2C-B2F41AC3EE95}" presName="root2" presStyleCnt="0"/>
      <dgm:spPr/>
    </dgm:pt>
    <dgm:pt modelId="{F72B6A87-27C2-4EBC-B55C-B33E95C43DA4}" type="pres">
      <dgm:prSet presAssocID="{103171FE-BABB-4119-9C2C-B2F41AC3EE95}" presName="LevelTwoTextNode" presStyleLbl="node3" presStyleIdx="0" presStyleCnt="5" custScaleX="1485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19F3AC-A7CA-4105-BF4E-C299FDB31DE6}" type="pres">
      <dgm:prSet presAssocID="{103171FE-BABB-4119-9C2C-B2F41AC3EE95}" presName="level3hierChild" presStyleCnt="0"/>
      <dgm:spPr/>
    </dgm:pt>
    <dgm:pt modelId="{7285F1B6-E7C6-4B97-9423-131038B5F3E8}" type="pres">
      <dgm:prSet presAssocID="{ED487EB1-D662-4F8F-AFD8-C8FDDF4680A3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E7921A4B-6FB8-45C5-B9B1-76BAD7E5AC1D}" type="pres">
      <dgm:prSet presAssocID="{ED487EB1-D662-4F8F-AFD8-C8FDDF4680A3}" presName="connTx" presStyleLbl="parChTrans1D3" presStyleIdx="1" presStyleCnt="5"/>
      <dgm:spPr/>
      <dgm:t>
        <a:bodyPr/>
        <a:lstStyle/>
        <a:p>
          <a:endParaRPr lang="ru-RU"/>
        </a:p>
      </dgm:t>
    </dgm:pt>
    <dgm:pt modelId="{065516A4-2465-4DB0-AFF2-8E9B270E5676}" type="pres">
      <dgm:prSet presAssocID="{30B871E8-62C2-459D-989D-71B68364A2AA}" presName="root2" presStyleCnt="0"/>
      <dgm:spPr/>
    </dgm:pt>
    <dgm:pt modelId="{17A6351F-C145-403D-BACB-EC731E6D3C2E}" type="pres">
      <dgm:prSet presAssocID="{30B871E8-62C2-459D-989D-71B68364A2AA}" presName="LevelTwoTextNode" presStyleLbl="node3" presStyleIdx="1" presStyleCnt="5" custScaleX="149711" custLinFactNeighborX="631" custLinFactNeighborY="-63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4A05D8-8734-4336-8565-7F5A89466AF0}" type="pres">
      <dgm:prSet presAssocID="{30B871E8-62C2-459D-989D-71B68364A2AA}" presName="level3hierChild" presStyleCnt="0"/>
      <dgm:spPr/>
    </dgm:pt>
    <dgm:pt modelId="{C6F9F705-CC5B-44C6-A203-A9DC750AAE7D}" type="pres">
      <dgm:prSet presAssocID="{C4A33CD6-ED26-460C-AA24-6B83707F78E9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7166BEA6-F815-4B74-BA65-C5ED5EA2CEBB}" type="pres">
      <dgm:prSet presAssocID="{C4A33CD6-ED26-460C-AA24-6B83707F78E9}" presName="connTx" presStyleLbl="parChTrans1D3" presStyleIdx="2" presStyleCnt="5"/>
      <dgm:spPr/>
      <dgm:t>
        <a:bodyPr/>
        <a:lstStyle/>
        <a:p>
          <a:endParaRPr lang="ru-RU"/>
        </a:p>
      </dgm:t>
    </dgm:pt>
    <dgm:pt modelId="{D35F95EC-1AC3-40C8-BC68-60DCD7E2B329}" type="pres">
      <dgm:prSet presAssocID="{A36152E6-7B84-4453-BC2A-9FF4E094EEC0}" presName="root2" presStyleCnt="0"/>
      <dgm:spPr/>
    </dgm:pt>
    <dgm:pt modelId="{5BBAEAAF-062D-41C4-8D4E-D44B4DD619FD}" type="pres">
      <dgm:prSet presAssocID="{A36152E6-7B84-4453-BC2A-9FF4E094EEC0}" presName="LevelTwoTextNode" presStyleLbl="node3" presStyleIdx="2" presStyleCnt="5" custScaleX="149711" custLinFactNeighborX="-207" custLinFactNeighborY="-128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F83371-71CA-42A8-A889-AF91418A62A8}" type="pres">
      <dgm:prSet presAssocID="{A36152E6-7B84-4453-BC2A-9FF4E094EEC0}" presName="level3hierChild" presStyleCnt="0"/>
      <dgm:spPr/>
    </dgm:pt>
    <dgm:pt modelId="{32FBB73F-4F7F-4E51-99D1-201055F74A94}" type="pres">
      <dgm:prSet presAssocID="{3F1A8705-56EA-4D06-B091-202413A8E550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8969C18E-8AA0-4667-8CFC-E544DFFC3BEE}" type="pres">
      <dgm:prSet presAssocID="{3F1A8705-56EA-4D06-B091-202413A8E550}" presName="connTx" presStyleLbl="parChTrans1D3" presStyleIdx="3" presStyleCnt="5"/>
      <dgm:spPr/>
      <dgm:t>
        <a:bodyPr/>
        <a:lstStyle/>
        <a:p>
          <a:endParaRPr lang="ru-RU"/>
        </a:p>
      </dgm:t>
    </dgm:pt>
    <dgm:pt modelId="{9195876D-C28C-4A26-BBC9-F2C199E5F7C1}" type="pres">
      <dgm:prSet presAssocID="{B551C252-98B5-439F-AB74-30AB20710343}" presName="root2" presStyleCnt="0"/>
      <dgm:spPr/>
    </dgm:pt>
    <dgm:pt modelId="{EF6A9F39-C302-4ADC-994C-379C76E444E1}" type="pres">
      <dgm:prSet presAssocID="{B551C252-98B5-439F-AB74-30AB20710343}" presName="LevelTwoTextNode" presStyleLbl="node3" presStyleIdx="3" presStyleCnt="5" custScaleX="148567" custLinFactNeighborY="-8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AAAE9B-4EC8-4E43-A85C-1E9D7294AC05}" type="pres">
      <dgm:prSet presAssocID="{B551C252-98B5-439F-AB74-30AB20710343}" presName="level3hierChild" presStyleCnt="0"/>
      <dgm:spPr/>
    </dgm:pt>
    <dgm:pt modelId="{633C5CEF-07AA-4A32-836C-1FF38A2C21CA}" type="pres">
      <dgm:prSet presAssocID="{26E41159-453E-4BC1-883A-F73372D288DE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735E1AD1-9154-41D5-A424-9B33C5C4A3B7}" type="pres">
      <dgm:prSet presAssocID="{26E41159-453E-4BC1-883A-F73372D288DE}" presName="connTx" presStyleLbl="parChTrans1D3" presStyleIdx="4" presStyleCnt="5"/>
      <dgm:spPr/>
      <dgm:t>
        <a:bodyPr/>
        <a:lstStyle/>
        <a:p>
          <a:endParaRPr lang="ru-RU"/>
        </a:p>
      </dgm:t>
    </dgm:pt>
    <dgm:pt modelId="{85B17231-8F35-43CB-9437-1724D8F08E22}" type="pres">
      <dgm:prSet presAssocID="{6DE634EF-A338-42EA-AD16-34E743EE7C35}" presName="root2" presStyleCnt="0"/>
      <dgm:spPr/>
    </dgm:pt>
    <dgm:pt modelId="{364B903D-A01A-4498-9D54-C614A5C7DA17}" type="pres">
      <dgm:prSet presAssocID="{6DE634EF-A338-42EA-AD16-34E743EE7C35}" presName="LevelTwoTextNode" presStyleLbl="node3" presStyleIdx="4" presStyleCnt="5" custScaleX="148567" custLinFactNeighborX="0" custLinFactNeighborY="-8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21E0DA-FFBB-4B33-9FF5-476A76337586}" type="pres">
      <dgm:prSet presAssocID="{6DE634EF-A338-42EA-AD16-34E743EE7C35}" presName="level3hierChild" presStyleCnt="0"/>
      <dgm:spPr/>
    </dgm:pt>
    <dgm:pt modelId="{ABBD9C1D-2E27-41B1-A285-BD594E764E1F}" type="pres">
      <dgm:prSet presAssocID="{7D036260-ED12-46EA-AFE3-1912B8C72DBB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41FD008-135D-4961-8633-7C6B2A4E6CD7}" type="pres">
      <dgm:prSet presAssocID="{7D036260-ED12-46EA-AFE3-1912B8C72DB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5127C48-074A-41F5-806A-E4E2E6AC2D39}" type="pres">
      <dgm:prSet presAssocID="{145F319B-D80E-4A15-9D92-F8F30841EA17}" presName="root2" presStyleCnt="0"/>
      <dgm:spPr/>
    </dgm:pt>
    <dgm:pt modelId="{220094BE-173B-4CEF-8210-0876CC8F8F45}" type="pres">
      <dgm:prSet presAssocID="{145F319B-D80E-4A15-9D92-F8F30841EA17}" presName="LevelTwoTextNode" presStyleLbl="node2" presStyleIdx="1" presStyleCnt="2" custScaleX="104022" custLinFactNeighborX="-34705" custLinFactNeighborY="328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5E0822-E070-43CF-8C6B-64BA998D74EA}" type="pres">
      <dgm:prSet presAssocID="{145F319B-D80E-4A15-9D92-F8F30841EA17}" presName="level3hierChild" presStyleCnt="0"/>
      <dgm:spPr/>
    </dgm:pt>
  </dgm:ptLst>
  <dgm:cxnLst>
    <dgm:cxn modelId="{46DB535C-C6C0-4D9C-A6D2-06E01A3A02A3}" type="presOf" srcId="{26E41159-453E-4BC1-883A-F73372D288DE}" destId="{633C5CEF-07AA-4A32-836C-1FF38A2C21CA}" srcOrd="0" destOrd="0" presId="urn:microsoft.com/office/officeart/2005/8/layout/hierarchy2"/>
    <dgm:cxn modelId="{C3F57027-93F7-4D2C-A1C7-4A22A7411CF3}" type="presOf" srcId="{A9C0568B-49CA-4D4C-BECF-022154E7ED8C}" destId="{570CBE45-C934-49B9-9031-B1E95A335906}" srcOrd="0" destOrd="0" presId="urn:microsoft.com/office/officeart/2005/8/layout/hierarchy2"/>
    <dgm:cxn modelId="{5D06F7EB-BF71-48A3-A3AC-171676DE7120}" srcId="{24594324-AA0A-4683-BAE9-DAF8A3D2DE66}" destId="{A36152E6-7B84-4453-BC2A-9FF4E094EEC0}" srcOrd="2" destOrd="0" parTransId="{C4A33CD6-ED26-460C-AA24-6B83707F78E9}" sibTransId="{F7D4772F-7CD4-4437-99FA-26FE35191023}"/>
    <dgm:cxn modelId="{147BB285-E26B-41D8-AC2E-E1A3C3A7FEA9}" type="presOf" srcId="{C4A33CD6-ED26-460C-AA24-6B83707F78E9}" destId="{7166BEA6-F815-4B74-BA65-C5ED5EA2CEBB}" srcOrd="1" destOrd="0" presId="urn:microsoft.com/office/officeart/2005/8/layout/hierarchy2"/>
    <dgm:cxn modelId="{A9B1E6F0-EBA0-4952-ADD2-2F13E64EF844}" type="presOf" srcId="{26E41159-453E-4BC1-883A-F73372D288DE}" destId="{735E1AD1-9154-41D5-A424-9B33C5C4A3B7}" srcOrd="1" destOrd="0" presId="urn:microsoft.com/office/officeart/2005/8/layout/hierarchy2"/>
    <dgm:cxn modelId="{CFD070FA-3194-42B5-BEC4-2BD666F73FAE}" srcId="{24594324-AA0A-4683-BAE9-DAF8A3D2DE66}" destId="{103171FE-BABB-4119-9C2C-B2F41AC3EE95}" srcOrd="0" destOrd="0" parTransId="{A9C0568B-49CA-4D4C-BECF-022154E7ED8C}" sibTransId="{E622F9DC-0A03-4626-B7EC-7EB2209A2A20}"/>
    <dgm:cxn modelId="{0E72E903-3B16-42DE-AB96-43121B2CF4F8}" type="presOf" srcId="{7D036260-ED12-46EA-AFE3-1912B8C72DBB}" destId="{141FD008-135D-4961-8633-7C6B2A4E6CD7}" srcOrd="1" destOrd="0" presId="urn:microsoft.com/office/officeart/2005/8/layout/hierarchy2"/>
    <dgm:cxn modelId="{8A1E787C-45BF-474A-8A18-5413742374F6}" type="presOf" srcId="{B551C252-98B5-439F-AB74-30AB20710343}" destId="{EF6A9F39-C302-4ADC-994C-379C76E444E1}" srcOrd="0" destOrd="0" presId="urn:microsoft.com/office/officeart/2005/8/layout/hierarchy2"/>
    <dgm:cxn modelId="{17936E39-A76A-40DB-A5F9-56A200271B92}" type="presOf" srcId="{0014C36B-8B97-4BDD-83BC-2745C0F46F29}" destId="{9E8761FD-7BC9-47D2-9D3B-B145AC987520}" srcOrd="1" destOrd="0" presId="urn:microsoft.com/office/officeart/2005/8/layout/hierarchy2"/>
    <dgm:cxn modelId="{36B08B33-21E9-4998-91B4-2BFA5D768568}" type="presOf" srcId="{7D036260-ED12-46EA-AFE3-1912B8C72DBB}" destId="{ABBD9C1D-2E27-41B1-A285-BD594E764E1F}" srcOrd="0" destOrd="0" presId="urn:microsoft.com/office/officeart/2005/8/layout/hierarchy2"/>
    <dgm:cxn modelId="{E262465E-DF2C-425E-925F-7D31F0E7EC98}" type="presOf" srcId="{ED487EB1-D662-4F8F-AFD8-C8FDDF4680A3}" destId="{7285F1B6-E7C6-4B97-9423-131038B5F3E8}" srcOrd="0" destOrd="0" presId="urn:microsoft.com/office/officeart/2005/8/layout/hierarchy2"/>
    <dgm:cxn modelId="{F7D7B4BA-9CEB-4F49-B8EF-1AE35A0C91B2}" type="presOf" srcId="{ED487EB1-D662-4F8F-AFD8-C8FDDF4680A3}" destId="{E7921A4B-6FB8-45C5-B9B1-76BAD7E5AC1D}" srcOrd="1" destOrd="0" presId="urn:microsoft.com/office/officeart/2005/8/layout/hierarchy2"/>
    <dgm:cxn modelId="{0F7AF914-3569-4940-9B88-F50866094298}" type="presOf" srcId="{3F1A8705-56EA-4D06-B091-202413A8E550}" destId="{32FBB73F-4F7F-4E51-99D1-201055F74A94}" srcOrd="0" destOrd="0" presId="urn:microsoft.com/office/officeart/2005/8/layout/hierarchy2"/>
    <dgm:cxn modelId="{D006F1F0-E991-409B-A344-D37166B80F95}" srcId="{C8659629-B135-437B-9EB0-EB7C93EBE184}" destId="{24594324-AA0A-4683-BAE9-DAF8A3D2DE66}" srcOrd="0" destOrd="0" parTransId="{0014C36B-8B97-4BDD-83BC-2745C0F46F29}" sibTransId="{75AAABC3-2E47-4EBD-AF53-8E06624852D0}"/>
    <dgm:cxn modelId="{6E71638B-2AB5-4C58-8BFC-F2177B1723A1}" type="presOf" srcId="{A9C0568B-49CA-4D4C-BECF-022154E7ED8C}" destId="{BC0BEDE0-D1F4-43D6-9FE8-82E70F305A72}" srcOrd="1" destOrd="0" presId="urn:microsoft.com/office/officeart/2005/8/layout/hierarchy2"/>
    <dgm:cxn modelId="{C0258604-7ED4-483D-8423-71D46F139D1F}" type="presOf" srcId="{0014C36B-8B97-4BDD-83BC-2745C0F46F29}" destId="{9296AEE2-1340-43A3-9650-8FF8B3302EC3}" srcOrd="0" destOrd="0" presId="urn:microsoft.com/office/officeart/2005/8/layout/hierarchy2"/>
    <dgm:cxn modelId="{8F63099E-224B-4D72-B239-7A3DAD5D5EFB}" type="presOf" srcId="{30B871E8-62C2-459D-989D-71B68364A2AA}" destId="{17A6351F-C145-403D-BACB-EC731E6D3C2E}" srcOrd="0" destOrd="0" presId="urn:microsoft.com/office/officeart/2005/8/layout/hierarchy2"/>
    <dgm:cxn modelId="{74FE63A0-4765-4B7B-8FF7-BBDBF794EA4E}" srcId="{C8659629-B135-437B-9EB0-EB7C93EBE184}" destId="{145F319B-D80E-4A15-9D92-F8F30841EA17}" srcOrd="1" destOrd="0" parTransId="{7D036260-ED12-46EA-AFE3-1912B8C72DBB}" sibTransId="{C70E6183-F40F-4B98-9D21-14A8837DBE4A}"/>
    <dgm:cxn modelId="{2F96BB7B-119A-46FC-8514-2C733AD631EB}" srcId="{24594324-AA0A-4683-BAE9-DAF8A3D2DE66}" destId="{30B871E8-62C2-459D-989D-71B68364A2AA}" srcOrd="1" destOrd="0" parTransId="{ED487EB1-D662-4F8F-AFD8-C8FDDF4680A3}" sibTransId="{E5BFB3EB-7478-43F5-BF3D-5E68A6979C87}"/>
    <dgm:cxn modelId="{BA29875C-C412-453F-B60E-12895CBB84BF}" type="presOf" srcId="{3F1A8705-56EA-4D06-B091-202413A8E550}" destId="{8969C18E-8AA0-4667-8CFC-E544DFFC3BEE}" srcOrd="1" destOrd="0" presId="urn:microsoft.com/office/officeart/2005/8/layout/hierarchy2"/>
    <dgm:cxn modelId="{C26DFA13-569F-43F7-A9CD-EADCC7D1FBA9}" type="presOf" srcId="{6DE634EF-A338-42EA-AD16-34E743EE7C35}" destId="{364B903D-A01A-4498-9D54-C614A5C7DA17}" srcOrd="0" destOrd="0" presId="urn:microsoft.com/office/officeart/2005/8/layout/hierarchy2"/>
    <dgm:cxn modelId="{D0BC1F0D-D55B-4C21-AF56-FC17D18FC5B2}" type="presOf" srcId="{53243CF1-9D6E-41C1-ABBD-058B5A17B3D2}" destId="{CFB2D7A0-A877-4147-82F3-D430B6A8DE82}" srcOrd="0" destOrd="0" presId="urn:microsoft.com/office/officeart/2005/8/layout/hierarchy2"/>
    <dgm:cxn modelId="{22EDC7B3-5C72-4EBA-A34C-1D1849C3EE08}" type="presOf" srcId="{A36152E6-7B84-4453-BC2A-9FF4E094EEC0}" destId="{5BBAEAAF-062D-41C4-8D4E-D44B4DD619FD}" srcOrd="0" destOrd="0" presId="urn:microsoft.com/office/officeart/2005/8/layout/hierarchy2"/>
    <dgm:cxn modelId="{49CB2FE2-50C8-40BA-B049-57975FF5395F}" type="presOf" srcId="{C4A33CD6-ED26-460C-AA24-6B83707F78E9}" destId="{C6F9F705-CC5B-44C6-A203-A9DC750AAE7D}" srcOrd="0" destOrd="0" presId="urn:microsoft.com/office/officeart/2005/8/layout/hierarchy2"/>
    <dgm:cxn modelId="{93B2A444-3530-492C-87C5-592EE942DE94}" type="presOf" srcId="{145F319B-D80E-4A15-9D92-F8F30841EA17}" destId="{220094BE-173B-4CEF-8210-0876CC8F8F45}" srcOrd="0" destOrd="0" presId="urn:microsoft.com/office/officeart/2005/8/layout/hierarchy2"/>
    <dgm:cxn modelId="{7826BC65-2A19-4ED2-8A34-073808C5E7A8}" srcId="{53243CF1-9D6E-41C1-ABBD-058B5A17B3D2}" destId="{C8659629-B135-437B-9EB0-EB7C93EBE184}" srcOrd="0" destOrd="0" parTransId="{B75485FF-05D9-4794-80A3-37D501E19F0C}" sibTransId="{B51CE561-C9CD-42B4-A2A4-D7963EDADDA3}"/>
    <dgm:cxn modelId="{9BC4FBD6-B032-4FA2-810D-C141955CAC71}" type="presOf" srcId="{C8659629-B135-437B-9EB0-EB7C93EBE184}" destId="{92A9AF3D-86AD-4F00-AA72-FAAE3CFFF72D}" srcOrd="0" destOrd="0" presId="urn:microsoft.com/office/officeart/2005/8/layout/hierarchy2"/>
    <dgm:cxn modelId="{DB0E8FCA-946E-47DF-88E5-CA7FCDD77AAE}" type="presOf" srcId="{24594324-AA0A-4683-BAE9-DAF8A3D2DE66}" destId="{77514B6C-55FD-4150-B69B-2053D720D59B}" srcOrd="0" destOrd="0" presId="urn:microsoft.com/office/officeart/2005/8/layout/hierarchy2"/>
    <dgm:cxn modelId="{9787F75D-8591-4D82-B0C2-185A63F78E16}" srcId="{24594324-AA0A-4683-BAE9-DAF8A3D2DE66}" destId="{6DE634EF-A338-42EA-AD16-34E743EE7C35}" srcOrd="4" destOrd="0" parTransId="{26E41159-453E-4BC1-883A-F73372D288DE}" sibTransId="{4B856F5E-E97B-41BA-90CF-1DC7D066D343}"/>
    <dgm:cxn modelId="{111E64E6-C217-403F-8FF5-E936559E821C}" type="presOf" srcId="{103171FE-BABB-4119-9C2C-B2F41AC3EE95}" destId="{F72B6A87-27C2-4EBC-B55C-B33E95C43DA4}" srcOrd="0" destOrd="0" presId="urn:microsoft.com/office/officeart/2005/8/layout/hierarchy2"/>
    <dgm:cxn modelId="{087FEA1A-05E3-4EBB-B112-4DDFD471ED50}" srcId="{24594324-AA0A-4683-BAE9-DAF8A3D2DE66}" destId="{B551C252-98B5-439F-AB74-30AB20710343}" srcOrd="3" destOrd="0" parTransId="{3F1A8705-56EA-4D06-B091-202413A8E550}" sibTransId="{8574A9A1-9417-40CC-8765-319842C4FAE6}"/>
    <dgm:cxn modelId="{6438AAB0-FD43-4E57-BDB4-3F5FB9878DAC}" type="presParOf" srcId="{CFB2D7A0-A877-4147-82F3-D430B6A8DE82}" destId="{88DA09B7-A07C-441A-92F3-E50762C5329D}" srcOrd="0" destOrd="0" presId="urn:microsoft.com/office/officeart/2005/8/layout/hierarchy2"/>
    <dgm:cxn modelId="{46A595DD-5A5E-4491-9971-7733FB4D28E1}" type="presParOf" srcId="{88DA09B7-A07C-441A-92F3-E50762C5329D}" destId="{92A9AF3D-86AD-4F00-AA72-FAAE3CFFF72D}" srcOrd="0" destOrd="0" presId="urn:microsoft.com/office/officeart/2005/8/layout/hierarchy2"/>
    <dgm:cxn modelId="{BDAFA720-C6D6-4339-AFED-46E61743A156}" type="presParOf" srcId="{88DA09B7-A07C-441A-92F3-E50762C5329D}" destId="{56095F62-7E5F-4D2E-8CBF-843C70AA9D5A}" srcOrd="1" destOrd="0" presId="urn:microsoft.com/office/officeart/2005/8/layout/hierarchy2"/>
    <dgm:cxn modelId="{4174AF22-1A34-45EE-AD35-5E0E93DD3040}" type="presParOf" srcId="{56095F62-7E5F-4D2E-8CBF-843C70AA9D5A}" destId="{9296AEE2-1340-43A3-9650-8FF8B3302EC3}" srcOrd="0" destOrd="0" presId="urn:microsoft.com/office/officeart/2005/8/layout/hierarchy2"/>
    <dgm:cxn modelId="{7CA99C46-E9A3-470D-ABE3-3772824D5CA1}" type="presParOf" srcId="{9296AEE2-1340-43A3-9650-8FF8B3302EC3}" destId="{9E8761FD-7BC9-47D2-9D3B-B145AC987520}" srcOrd="0" destOrd="0" presId="urn:microsoft.com/office/officeart/2005/8/layout/hierarchy2"/>
    <dgm:cxn modelId="{458F656E-4D3C-4DE9-AC56-08E8E37E03B4}" type="presParOf" srcId="{56095F62-7E5F-4D2E-8CBF-843C70AA9D5A}" destId="{952BEBA2-EC8D-43A0-A9C8-CA0AFC00D529}" srcOrd="1" destOrd="0" presId="urn:microsoft.com/office/officeart/2005/8/layout/hierarchy2"/>
    <dgm:cxn modelId="{8B39C22D-2972-4173-A2BF-8283D97B8A86}" type="presParOf" srcId="{952BEBA2-EC8D-43A0-A9C8-CA0AFC00D529}" destId="{77514B6C-55FD-4150-B69B-2053D720D59B}" srcOrd="0" destOrd="0" presId="urn:microsoft.com/office/officeart/2005/8/layout/hierarchy2"/>
    <dgm:cxn modelId="{0C673C33-179E-4F1D-AAC1-63E2DF6C11FC}" type="presParOf" srcId="{952BEBA2-EC8D-43A0-A9C8-CA0AFC00D529}" destId="{A1C36EA4-5058-499A-849A-E48C2DD837F7}" srcOrd="1" destOrd="0" presId="urn:microsoft.com/office/officeart/2005/8/layout/hierarchy2"/>
    <dgm:cxn modelId="{7FFD73E4-D914-4968-8F05-E22AA7122EC1}" type="presParOf" srcId="{A1C36EA4-5058-499A-849A-E48C2DD837F7}" destId="{570CBE45-C934-49B9-9031-B1E95A335906}" srcOrd="0" destOrd="0" presId="urn:microsoft.com/office/officeart/2005/8/layout/hierarchy2"/>
    <dgm:cxn modelId="{7313445D-7C2F-4480-9527-E622FA33B6F9}" type="presParOf" srcId="{570CBE45-C934-49B9-9031-B1E95A335906}" destId="{BC0BEDE0-D1F4-43D6-9FE8-82E70F305A72}" srcOrd="0" destOrd="0" presId="urn:microsoft.com/office/officeart/2005/8/layout/hierarchy2"/>
    <dgm:cxn modelId="{EAD0504A-BF1C-4D12-9C0D-1D8F82C87C48}" type="presParOf" srcId="{A1C36EA4-5058-499A-849A-E48C2DD837F7}" destId="{3E4AA002-F1BF-4B11-A84E-B8C9EF28B44A}" srcOrd="1" destOrd="0" presId="urn:microsoft.com/office/officeart/2005/8/layout/hierarchy2"/>
    <dgm:cxn modelId="{66E49665-97B8-42B6-974F-E8CD4F36879A}" type="presParOf" srcId="{3E4AA002-F1BF-4B11-A84E-B8C9EF28B44A}" destId="{F72B6A87-27C2-4EBC-B55C-B33E95C43DA4}" srcOrd="0" destOrd="0" presId="urn:microsoft.com/office/officeart/2005/8/layout/hierarchy2"/>
    <dgm:cxn modelId="{DD444CE8-6374-4276-B09C-91D95BB20C3B}" type="presParOf" srcId="{3E4AA002-F1BF-4B11-A84E-B8C9EF28B44A}" destId="{6519F3AC-A7CA-4105-BF4E-C299FDB31DE6}" srcOrd="1" destOrd="0" presId="urn:microsoft.com/office/officeart/2005/8/layout/hierarchy2"/>
    <dgm:cxn modelId="{2326FF07-EC05-42CD-8353-67304D700F78}" type="presParOf" srcId="{A1C36EA4-5058-499A-849A-E48C2DD837F7}" destId="{7285F1B6-E7C6-4B97-9423-131038B5F3E8}" srcOrd="2" destOrd="0" presId="urn:microsoft.com/office/officeart/2005/8/layout/hierarchy2"/>
    <dgm:cxn modelId="{2EC2E821-988D-41DC-9A50-A959618CD780}" type="presParOf" srcId="{7285F1B6-E7C6-4B97-9423-131038B5F3E8}" destId="{E7921A4B-6FB8-45C5-B9B1-76BAD7E5AC1D}" srcOrd="0" destOrd="0" presId="urn:microsoft.com/office/officeart/2005/8/layout/hierarchy2"/>
    <dgm:cxn modelId="{BC181303-ADB8-44D6-802D-BD7D3995B6F0}" type="presParOf" srcId="{A1C36EA4-5058-499A-849A-E48C2DD837F7}" destId="{065516A4-2465-4DB0-AFF2-8E9B270E5676}" srcOrd="3" destOrd="0" presId="urn:microsoft.com/office/officeart/2005/8/layout/hierarchy2"/>
    <dgm:cxn modelId="{B6ABD8BB-30A8-46BD-A2DE-3BB98E3CE9DC}" type="presParOf" srcId="{065516A4-2465-4DB0-AFF2-8E9B270E5676}" destId="{17A6351F-C145-403D-BACB-EC731E6D3C2E}" srcOrd="0" destOrd="0" presId="urn:microsoft.com/office/officeart/2005/8/layout/hierarchy2"/>
    <dgm:cxn modelId="{BDC21FC2-BFD3-4691-A078-4D8754C05292}" type="presParOf" srcId="{065516A4-2465-4DB0-AFF2-8E9B270E5676}" destId="{1F4A05D8-8734-4336-8565-7F5A89466AF0}" srcOrd="1" destOrd="0" presId="urn:microsoft.com/office/officeart/2005/8/layout/hierarchy2"/>
    <dgm:cxn modelId="{5E4CA899-A176-4148-8744-F3F696BBE1F9}" type="presParOf" srcId="{A1C36EA4-5058-499A-849A-E48C2DD837F7}" destId="{C6F9F705-CC5B-44C6-A203-A9DC750AAE7D}" srcOrd="4" destOrd="0" presId="urn:microsoft.com/office/officeart/2005/8/layout/hierarchy2"/>
    <dgm:cxn modelId="{55FF9D9F-A168-4EAF-97FD-384FF534FB89}" type="presParOf" srcId="{C6F9F705-CC5B-44C6-A203-A9DC750AAE7D}" destId="{7166BEA6-F815-4B74-BA65-C5ED5EA2CEBB}" srcOrd="0" destOrd="0" presId="urn:microsoft.com/office/officeart/2005/8/layout/hierarchy2"/>
    <dgm:cxn modelId="{B704A49E-FAB0-468D-B06D-8308B9FAC9A9}" type="presParOf" srcId="{A1C36EA4-5058-499A-849A-E48C2DD837F7}" destId="{D35F95EC-1AC3-40C8-BC68-60DCD7E2B329}" srcOrd="5" destOrd="0" presId="urn:microsoft.com/office/officeart/2005/8/layout/hierarchy2"/>
    <dgm:cxn modelId="{AC18876E-FD64-49D7-A829-9C4AF9B3B4CC}" type="presParOf" srcId="{D35F95EC-1AC3-40C8-BC68-60DCD7E2B329}" destId="{5BBAEAAF-062D-41C4-8D4E-D44B4DD619FD}" srcOrd="0" destOrd="0" presId="urn:microsoft.com/office/officeart/2005/8/layout/hierarchy2"/>
    <dgm:cxn modelId="{230E36AB-FDB5-491D-88E9-5746894FE6AA}" type="presParOf" srcId="{D35F95EC-1AC3-40C8-BC68-60DCD7E2B329}" destId="{12F83371-71CA-42A8-A889-AF91418A62A8}" srcOrd="1" destOrd="0" presId="urn:microsoft.com/office/officeart/2005/8/layout/hierarchy2"/>
    <dgm:cxn modelId="{32BE3230-EA18-4F20-930C-707C54D52DD8}" type="presParOf" srcId="{A1C36EA4-5058-499A-849A-E48C2DD837F7}" destId="{32FBB73F-4F7F-4E51-99D1-201055F74A94}" srcOrd="6" destOrd="0" presId="urn:microsoft.com/office/officeart/2005/8/layout/hierarchy2"/>
    <dgm:cxn modelId="{CC9CE81E-6AD9-4538-A46F-8F672FB3BB9E}" type="presParOf" srcId="{32FBB73F-4F7F-4E51-99D1-201055F74A94}" destId="{8969C18E-8AA0-4667-8CFC-E544DFFC3BEE}" srcOrd="0" destOrd="0" presId="urn:microsoft.com/office/officeart/2005/8/layout/hierarchy2"/>
    <dgm:cxn modelId="{1DF21192-4453-46AC-8067-3C50B445D96B}" type="presParOf" srcId="{A1C36EA4-5058-499A-849A-E48C2DD837F7}" destId="{9195876D-C28C-4A26-BBC9-F2C199E5F7C1}" srcOrd="7" destOrd="0" presId="urn:microsoft.com/office/officeart/2005/8/layout/hierarchy2"/>
    <dgm:cxn modelId="{334B3043-BCB2-493A-8452-7DF2A66DF5B8}" type="presParOf" srcId="{9195876D-C28C-4A26-BBC9-F2C199E5F7C1}" destId="{EF6A9F39-C302-4ADC-994C-379C76E444E1}" srcOrd="0" destOrd="0" presId="urn:microsoft.com/office/officeart/2005/8/layout/hierarchy2"/>
    <dgm:cxn modelId="{CF89CBD8-102D-4AD0-8CA0-C5354C0ADD07}" type="presParOf" srcId="{9195876D-C28C-4A26-BBC9-F2C199E5F7C1}" destId="{1EAAAE9B-4EC8-4E43-A85C-1E9D7294AC05}" srcOrd="1" destOrd="0" presId="urn:microsoft.com/office/officeart/2005/8/layout/hierarchy2"/>
    <dgm:cxn modelId="{60C0EBCA-1850-4F8D-ACBE-AA1C2FF7EF18}" type="presParOf" srcId="{A1C36EA4-5058-499A-849A-E48C2DD837F7}" destId="{633C5CEF-07AA-4A32-836C-1FF38A2C21CA}" srcOrd="8" destOrd="0" presId="urn:microsoft.com/office/officeart/2005/8/layout/hierarchy2"/>
    <dgm:cxn modelId="{6E20FDB0-738D-4AD8-9CDD-5DD77127F97E}" type="presParOf" srcId="{633C5CEF-07AA-4A32-836C-1FF38A2C21CA}" destId="{735E1AD1-9154-41D5-A424-9B33C5C4A3B7}" srcOrd="0" destOrd="0" presId="urn:microsoft.com/office/officeart/2005/8/layout/hierarchy2"/>
    <dgm:cxn modelId="{4EB767A2-E6E4-46D6-8373-2439C0E691F3}" type="presParOf" srcId="{A1C36EA4-5058-499A-849A-E48C2DD837F7}" destId="{85B17231-8F35-43CB-9437-1724D8F08E22}" srcOrd="9" destOrd="0" presId="urn:microsoft.com/office/officeart/2005/8/layout/hierarchy2"/>
    <dgm:cxn modelId="{5400D7B6-EF31-4B7F-9878-8E562C4A182F}" type="presParOf" srcId="{85B17231-8F35-43CB-9437-1724D8F08E22}" destId="{364B903D-A01A-4498-9D54-C614A5C7DA17}" srcOrd="0" destOrd="0" presId="urn:microsoft.com/office/officeart/2005/8/layout/hierarchy2"/>
    <dgm:cxn modelId="{5F533F50-49F0-4DE8-8F15-6C699BE376D1}" type="presParOf" srcId="{85B17231-8F35-43CB-9437-1724D8F08E22}" destId="{C921E0DA-FFBB-4B33-9FF5-476A76337586}" srcOrd="1" destOrd="0" presId="urn:microsoft.com/office/officeart/2005/8/layout/hierarchy2"/>
    <dgm:cxn modelId="{CD59B487-E036-417F-9635-B9AFBF220B89}" type="presParOf" srcId="{56095F62-7E5F-4D2E-8CBF-843C70AA9D5A}" destId="{ABBD9C1D-2E27-41B1-A285-BD594E764E1F}" srcOrd="2" destOrd="0" presId="urn:microsoft.com/office/officeart/2005/8/layout/hierarchy2"/>
    <dgm:cxn modelId="{012EE172-F585-4E40-8202-08A8447BA68E}" type="presParOf" srcId="{ABBD9C1D-2E27-41B1-A285-BD594E764E1F}" destId="{141FD008-135D-4961-8633-7C6B2A4E6CD7}" srcOrd="0" destOrd="0" presId="urn:microsoft.com/office/officeart/2005/8/layout/hierarchy2"/>
    <dgm:cxn modelId="{31976BDB-DB73-42AA-A644-ED757DBE65F0}" type="presParOf" srcId="{56095F62-7E5F-4D2E-8CBF-843C70AA9D5A}" destId="{65127C48-074A-41F5-806A-E4E2E6AC2D39}" srcOrd="3" destOrd="0" presId="urn:microsoft.com/office/officeart/2005/8/layout/hierarchy2"/>
    <dgm:cxn modelId="{6BAD62BA-7745-4A0F-8FA4-E4D98ECE7714}" type="presParOf" srcId="{65127C48-074A-41F5-806A-E4E2E6AC2D39}" destId="{220094BE-173B-4CEF-8210-0876CC8F8F45}" srcOrd="0" destOrd="0" presId="urn:microsoft.com/office/officeart/2005/8/layout/hierarchy2"/>
    <dgm:cxn modelId="{28CE33F7-82F7-46D7-AC3F-C9CB0791A3BC}" type="presParOf" srcId="{65127C48-074A-41F5-806A-E4E2E6AC2D39}" destId="{E75E0822-E070-43CF-8C6B-64BA998D74E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F74531-64A9-4A19-A866-7B711E7EEF8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8C70C7-561F-4A7D-BA2F-BF4B52C7328A}">
      <dgm:prSet phldrT="[Текст]"/>
      <dgm:spPr/>
      <dgm:t>
        <a:bodyPr/>
        <a:lstStyle/>
        <a:p>
          <a:r>
            <a:rPr lang="ru-RU" dirty="0" smtClean="0"/>
            <a:t>27 июля</a:t>
          </a:r>
          <a:endParaRPr lang="ru-RU" dirty="0"/>
        </a:p>
      </dgm:t>
    </dgm:pt>
    <dgm:pt modelId="{F0D9C47C-BEB6-44B0-8B0E-60917D8716ED}" type="parTrans" cxnId="{A8238227-454D-4927-8C30-B3C1C31DEFEF}">
      <dgm:prSet/>
      <dgm:spPr/>
      <dgm:t>
        <a:bodyPr/>
        <a:lstStyle/>
        <a:p>
          <a:endParaRPr lang="ru-RU"/>
        </a:p>
      </dgm:t>
    </dgm:pt>
    <dgm:pt modelId="{391A0847-563E-475A-890F-AA26CBC5CB27}" type="sibTrans" cxnId="{A8238227-454D-4927-8C30-B3C1C31DEFEF}">
      <dgm:prSet/>
      <dgm:spPr/>
      <dgm:t>
        <a:bodyPr/>
        <a:lstStyle/>
        <a:p>
          <a:endParaRPr lang="ru-RU"/>
        </a:p>
      </dgm:t>
    </dgm:pt>
    <dgm:pt modelId="{B1D7570C-BF4A-4205-A8A8-A87B2F1BB4DE}">
      <dgm:prSet phldrT="[Текст]"/>
      <dgm:spPr/>
      <dgm:t>
        <a:bodyPr/>
        <a:lstStyle/>
        <a:p>
          <a:r>
            <a:rPr lang="ru-RU" dirty="0" smtClean="0"/>
            <a:t>Публикация конкурсных списков</a:t>
          </a:r>
          <a:endParaRPr lang="ru-RU" dirty="0"/>
        </a:p>
      </dgm:t>
    </dgm:pt>
    <dgm:pt modelId="{041F6A69-B12B-4BBA-9B8B-C882484EA241}" type="parTrans" cxnId="{67715616-E8E9-491B-91C8-9A9374C8D150}">
      <dgm:prSet/>
      <dgm:spPr/>
      <dgm:t>
        <a:bodyPr/>
        <a:lstStyle/>
        <a:p>
          <a:endParaRPr lang="ru-RU"/>
        </a:p>
      </dgm:t>
    </dgm:pt>
    <dgm:pt modelId="{6C613CB2-0C0C-43C3-BEF7-C77D31252971}" type="sibTrans" cxnId="{67715616-E8E9-491B-91C8-9A9374C8D150}">
      <dgm:prSet/>
      <dgm:spPr/>
      <dgm:t>
        <a:bodyPr/>
        <a:lstStyle/>
        <a:p>
          <a:endParaRPr lang="ru-RU"/>
        </a:p>
      </dgm:t>
    </dgm:pt>
    <dgm:pt modelId="{8EB865E5-4BF0-4191-9AB6-362D8A1A986D}">
      <dgm:prSet phldrT="[Текст]"/>
      <dgm:spPr/>
      <dgm:t>
        <a:bodyPr/>
        <a:lstStyle/>
        <a:p>
          <a:r>
            <a:rPr lang="ru-RU" dirty="0" smtClean="0"/>
            <a:t>28-30 июля</a:t>
          </a:r>
          <a:endParaRPr lang="ru-RU" dirty="0"/>
        </a:p>
      </dgm:t>
    </dgm:pt>
    <dgm:pt modelId="{6FDEEBD7-906B-48AF-A4CF-FCEE9A3B1BCD}" type="parTrans" cxnId="{5AC2AEB8-AEDF-4557-800A-057566E88A3D}">
      <dgm:prSet/>
      <dgm:spPr/>
      <dgm:t>
        <a:bodyPr/>
        <a:lstStyle/>
        <a:p>
          <a:endParaRPr lang="ru-RU"/>
        </a:p>
      </dgm:t>
    </dgm:pt>
    <dgm:pt modelId="{9F5F979D-2FA3-4D61-929D-4CF28D9D3425}" type="sibTrans" cxnId="{5AC2AEB8-AEDF-4557-800A-057566E88A3D}">
      <dgm:prSet/>
      <dgm:spPr/>
      <dgm:t>
        <a:bodyPr/>
        <a:lstStyle/>
        <a:p>
          <a:endParaRPr lang="ru-RU"/>
        </a:p>
      </dgm:t>
    </dgm:pt>
    <dgm:pt modelId="{A61D14C5-444C-4017-853E-BCAA9A72CCE0}">
      <dgm:prSet phldrT="[Текст]"/>
      <dgm:spPr/>
      <dgm:t>
        <a:bodyPr/>
        <a:lstStyle/>
        <a:p>
          <a:r>
            <a:rPr lang="ru-RU" dirty="0" smtClean="0"/>
            <a:t>Этап приоритетного зачисления</a:t>
          </a:r>
          <a:endParaRPr lang="ru-RU" dirty="0"/>
        </a:p>
      </dgm:t>
    </dgm:pt>
    <dgm:pt modelId="{0984B011-602E-40D3-B900-39807306BD90}" type="parTrans" cxnId="{ADA2F74F-DF78-4657-BDAC-AA2ACD0ABDA1}">
      <dgm:prSet/>
      <dgm:spPr/>
      <dgm:t>
        <a:bodyPr/>
        <a:lstStyle/>
        <a:p>
          <a:endParaRPr lang="ru-RU"/>
        </a:p>
      </dgm:t>
    </dgm:pt>
    <dgm:pt modelId="{06469234-2FB3-438B-B486-D1252EE47BF3}" type="sibTrans" cxnId="{ADA2F74F-DF78-4657-BDAC-AA2ACD0ABDA1}">
      <dgm:prSet/>
      <dgm:spPr/>
      <dgm:t>
        <a:bodyPr/>
        <a:lstStyle/>
        <a:p>
          <a:endParaRPr lang="ru-RU"/>
        </a:p>
      </dgm:t>
    </dgm:pt>
    <dgm:pt modelId="{F7BDDE17-9FDA-4E69-BF33-D2D0B26CAECD}">
      <dgm:prSet phldrT="[Текст]"/>
      <dgm:spPr/>
      <dgm:t>
        <a:bodyPr/>
        <a:lstStyle/>
        <a:p>
          <a:r>
            <a:rPr lang="ru-RU" dirty="0" smtClean="0"/>
            <a:t>3-9 августа</a:t>
          </a:r>
          <a:endParaRPr lang="ru-RU" dirty="0"/>
        </a:p>
      </dgm:t>
    </dgm:pt>
    <dgm:pt modelId="{184D2B59-657A-4B6F-97E0-93656992C2FE}" type="parTrans" cxnId="{E6017336-0495-430A-91A0-91CF897FF70C}">
      <dgm:prSet/>
      <dgm:spPr/>
      <dgm:t>
        <a:bodyPr/>
        <a:lstStyle/>
        <a:p>
          <a:endParaRPr lang="ru-RU"/>
        </a:p>
      </dgm:t>
    </dgm:pt>
    <dgm:pt modelId="{ECF403E3-D2BB-4E19-8F23-7108E4D4AFBD}" type="sibTrans" cxnId="{E6017336-0495-430A-91A0-91CF897FF70C}">
      <dgm:prSet/>
      <dgm:spPr/>
      <dgm:t>
        <a:bodyPr/>
        <a:lstStyle/>
        <a:p>
          <a:endParaRPr lang="ru-RU"/>
        </a:p>
      </dgm:t>
    </dgm:pt>
    <dgm:pt modelId="{FB8516D0-50B9-4A21-953A-D854E4829F8E}">
      <dgm:prSet phldrT="[Текст]"/>
      <dgm:spPr/>
      <dgm:t>
        <a:bodyPr/>
        <a:lstStyle/>
        <a:p>
          <a:r>
            <a:rPr lang="ru-RU" dirty="0" smtClean="0"/>
            <a:t>Основной этап зачисления</a:t>
          </a:r>
          <a:endParaRPr lang="ru-RU" dirty="0"/>
        </a:p>
      </dgm:t>
    </dgm:pt>
    <dgm:pt modelId="{299141E6-5F14-4574-88C1-56D1735518BF}" type="parTrans" cxnId="{388ADF69-6461-466B-9941-6010D9F32A4A}">
      <dgm:prSet/>
      <dgm:spPr/>
      <dgm:t>
        <a:bodyPr/>
        <a:lstStyle/>
        <a:p>
          <a:endParaRPr lang="ru-RU"/>
        </a:p>
      </dgm:t>
    </dgm:pt>
    <dgm:pt modelId="{52C348F3-38E9-45E9-9946-E627CC8AAFFF}" type="sibTrans" cxnId="{388ADF69-6461-466B-9941-6010D9F32A4A}">
      <dgm:prSet/>
      <dgm:spPr/>
      <dgm:t>
        <a:bodyPr/>
        <a:lstStyle/>
        <a:p>
          <a:endParaRPr lang="ru-RU"/>
        </a:p>
      </dgm:t>
    </dgm:pt>
    <dgm:pt modelId="{5F0B1A88-907D-4521-8660-89CB96B32EC3}" type="pres">
      <dgm:prSet presAssocID="{33F74531-64A9-4A19-A866-7B711E7EEF8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B328316-906F-4038-8DE5-04FD6734ECD6}" type="pres">
      <dgm:prSet presAssocID="{628C70C7-561F-4A7D-BA2F-BF4B52C7328A}" presName="composite" presStyleCnt="0"/>
      <dgm:spPr/>
    </dgm:pt>
    <dgm:pt modelId="{CEAC55B3-C73F-4CAD-AB79-D247F937D0A5}" type="pres">
      <dgm:prSet presAssocID="{628C70C7-561F-4A7D-BA2F-BF4B52C7328A}" presName="bentUpArrow1" presStyleLbl="alignImgPlace1" presStyleIdx="0" presStyleCnt="2"/>
      <dgm:spPr/>
    </dgm:pt>
    <dgm:pt modelId="{D2D6A0EF-957F-46AE-A490-E021773A3C9B}" type="pres">
      <dgm:prSet presAssocID="{628C70C7-561F-4A7D-BA2F-BF4B52C7328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DB19F-A559-451F-AF33-FA4B804665B2}" type="pres">
      <dgm:prSet presAssocID="{628C70C7-561F-4A7D-BA2F-BF4B52C7328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668EF-4020-428D-B7F4-63FAB5E43037}" type="pres">
      <dgm:prSet presAssocID="{391A0847-563E-475A-890F-AA26CBC5CB27}" presName="sibTrans" presStyleCnt="0"/>
      <dgm:spPr/>
    </dgm:pt>
    <dgm:pt modelId="{9B2A1D21-4AAF-467E-A4AB-B6004B9921BF}" type="pres">
      <dgm:prSet presAssocID="{8EB865E5-4BF0-4191-9AB6-362D8A1A986D}" presName="composite" presStyleCnt="0"/>
      <dgm:spPr/>
    </dgm:pt>
    <dgm:pt modelId="{247898B5-14C7-4BFA-88EE-FCA14A1EBE74}" type="pres">
      <dgm:prSet presAssocID="{8EB865E5-4BF0-4191-9AB6-362D8A1A986D}" presName="bentUpArrow1" presStyleLbl="alignImgPlace1" presStyleIdx="1" presStyleCnt="2"/>
      <dgm:spPr/>
    </dgm:pt>
    <dgm:pt modelId="{E7FB505E-28C3-42C9-93ED-2F63ABC35E6D}" type="pres">
      <dgm:prSet presAssocID="{8EB865E5-4BF0-4191-9AB6-362D8A1A986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08506-241B-46F9-A3ED-DB12F1FE5923}" type="pres">
      <dgm:prSet presAssocID="{8EB865E5-4BF0-4191-9AB6-362D8A1A986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1FE54-1AC5-4643-BB95-FF14D0DDF54F}" type="pres">
      <dgm:prSet presAssocID="{9F5F979D-2FA3-4D61-929D-4CF28D9D3425}" presName="sibTrans" presStyleCnt="0"/>
      <dgm:spPr/>
    </dgm:pt>
    <dgm:pt modelId="{120FD5E5-6C3C-430B-8F14-16BA3D6A8703}" type="pres">
      <dgm:prSet presAssocID="{F7BDDE17-9FDA-4E69-BF33-D2D0B26CAECD}" presName="composite" presStyleCnt="0"/>
      <dgm:spPr/>
    </dgm:pt>
    <dgm:pt modelId="{C53E33D9-38A3-46BE-8F72-4AB5CEEF1BAC}" type="pres">
      <dgm:prSet presAssocID="{F7BDDE17-9FDA-4E69-BF33-D2D0B26CAEC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16406-1F13-45BD-91AD-BCB670976083}" type="pres">
      <dgm:prSet presAssocID="{F7BDDE17-9FDA-4E69-BF33-D2D0B26CAECD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7BA259-B4C3-4C6E-8B71-FF6AEE344680}" type="presOf" srcId="{8EB865E5-4BF0-4191-9AB6-362D8A1A986D}" destId="{E7FB505E-28C3-42C9-93ED-2F63ABC35E6D}" srcOrd="0" destOrd="0" presId="urn:microsoft.com/office/officeart/2005/8/layout/StepDownProcess"/>
    <dgm:cxn modelId="{E6017336-0495-430A-91A0-91CF897FF70C}" srcId="{33F74531-64A9-4A19-A866-7B711E7EEF83}" destId="{F7BDDE17-9FDA-4E69-BF33-D2D0B26CAECD}" srcOrd="2" destOrd="0" parTransId="{184D2B59-657A-4B6F-97E0-93656992C2FE}" sibTransId="{ECF403E3-D2BB-4E19-8F23-7108E4D4AFBD}"/>
    <dgm:cxn modelId="{ADA2F74F-DF78-4657-BDAC-AA2ACD0ABDA1}" srcId="{8EB865E5-4BF0-4191-9AB6-362D8A1A986D}" destId="{A61D14C5-444C-4017-853E-BCAA9A72CCE0}" srcOrd="0" destOrd="0" parTransId="{0984B011-602E-40D3-B900-39807306BD90}" sibTransId="{06469234-2FB3-438B-B486-D1252EE47BF3}"/>
    <dgm:cxn modelId="{F6386392-1FEF-4B0D-BFE7-4C67919DD3DC}" type="presOf" srcId="{628C70C7-561F-4A7D-BA2F-BF4B52C7328A}" destId="{D2D6A0EF-957F-46AE-A490-E021773A3C9B}" srcOrd="0" destOrd="0" presId="urn:microsoft.com/office/officeart/2005/8/layout/StepDownProcess"/>
    <dgm:cxn modelId="{28094836-CE6F-41AE-B3A7-68ED3CD2526E}" type="presOf" srcId="{33F74531-64A9-4A19-A866-7B711E7EEF83}" destId="{5F0B1A88-907D-4521-8660-89CB96B32EC3}" srcOrd="0" destOrd="0" presId="urn:microsoft.com/office/officeart/2005/8/layout/StepDownProcess"/>
    <dgm:cxn modelId="{5AC2AEB8-AEDF-4557-800A-057566E88A3D}" srcId="{33F74531-64A9-4A19-A866-7B711E7EEF83}" destId="{8EB865E5-4BF0-4191-9AB6-362D8A1A986D}" srcOrd="1" destOrd="0" parTransId="{6FDEEBD7-906B-48AF-A4CF-FCEE9A3B1BCD}" sibTransId="{9F5F979D-2FA3-4D61-929D-4CF28D9D3425}"/>
    <dgm:cxn modelId="{388ADF69-6461-466B-9941-6010D9F32A4A}" srcId="{F7BDDE17-9FDA-4E69-BF33-D2D0B26CAECD}" destId="{FB8516D0-50B9-4A21-953A-D854E4829F8E}" srcOrd="0" destOrd="0" parTransId="{299141E6-5F14-4574-88C1-56D1735518BF}" sibTransId="{52C348F3-38E9-45E9-9946-E627CC8AAFFF}"/>
    <dgm:cxn modelId="{87537032-B578-41B2-9C61-5BA6985181D9}" type="presOf" srcId="{FB8516D0-50B9-4A21-953A-D854E4829F8E}" destId="{41916406-1F13-45BD-91AD-BCB670976083}" srcOrd="0" destOrd="0" presId="urn:microsoft.com/office/officeart/2005/8/layout/StepDownProcess"/>
    <dgm:cxn modelId="{5B224F5F-53D3-462E-B5A7-080853801007}" type="presOf" srcId="{F7BDDE17-9FDA-4E69-BF33-D2D0B26CAECD}" destId="{C53E33D9-38A3-46BE-8F72-4AB5CEEF1BAC}" srcOrd="0" destOrd="0" presId="urn:microsoft.com/office/officeart/2005/8/layout/StepDownProcess"/>
    <dgm:cxn modelId="{87D9A9C5-9122-4EB7-A1D5-9F6B4E83242E}" type="presOf" srcId="{A61D14C5-444C-4017-853E-BCAA9A72CCE0}" destId="{B8108506-241B-46F9-A3ED-DB12F1FE5923}" srcOrd="0" destOrd="0" presId="urn:microsoft.com/office/officeart/2005/8/layout/StepDownProcess"/>
    <dgm:cxn modelId="{67715616-E8E9-491B-91C8-9A9374C8D150}" srcId="{628C70C7-561F-4A7D-BA2F-BF4B52C7328A}" destId="{B1D7570C-BF4A-4205-A8A8-A87B2F1BB4DE}" srcOrd="0" destOrd="0" parTransId="{041F6A69-B12B-4BBA-9B8B-C882484EA241}" sibTransId="{6C613CB2-0C0C-43C3-BEF7-C77D31252971}"/>
    <dgm:cxn modelId="{A8238227-454D-4927-8C30-B3C1C31DEFEF}" srcId="{33F74531-64A9-4A19-A866-7B711E7EEF83}" destId="{628C70C7-561F-4A7D-BA2F-BF4B52C7328A}" srcOrd="0" destOrd="0" parTransId="{F0D9C47C-BEB6-44B0-8B0E-60917D8716ED}" sibTransId="{391A0847-563E-475A-890F-AA26CBC5CB27}"/>
    <dgm:cxn modelId="{B8457385-2D12-4EE1-AFD3-18106853898C}" type="presOf" srcId="{B1D7570C-BF4A-4205-A8A8-A87B2F1BB4DE}" destId="{8A5DB19F-A559-451F-AF33-FA4B804665B2}" srcOrd="0" destOrd="0" presId="urn:microsoft.com/office/officeart/2005/8/layout/StepDownProcess"/>
    <dgm:cxn modelId="{E8FFB2EA-F1F8-4CA5-A52A-D501D95DD119}" type="presParOf" srcId="{5F0B1A88-907D-4521-8660-89CB96B32EC3}" destId="{4B328316-906F-4038-8DE5-04FD6734ECD6}" srcOrd="0" destOrd="0" presId="urn:microsoft.com/office/officeart/2005/8/layout/StepDownProcess"/>
    <dgm:cxn modelId="{56A9052E-4A07-4CB7-9D6A-E8815DFF6CF0}" type="presParOf" srcId="{4B328316-906F-4038-8DE5-04FD6734ECD6}" destId="{CEAC55B3-C73F-4CAD-AB79-D247F937D0A5}" srcOrd="0" destOrd="0" presId="urn:microsoft.com/office/officeart/2005/8/layout/StepDownProcess"/>
    <dgm:cxn modelId="{19F5BB1C-1FFC-4ECF-8AAB-9174725742CC}" type="presParOf" srcId="{4B328316-906F-4038-8DE5-04FD6734ECD6}" destId="{D2D6A0EF-957F-46AE-A490-E021773A3C9B}" srcOrd="1" destOrd="0" presId="urn:microsoft.com/office/officeart/2005/8/layout/StepDownProcess"/>
    <dgm:cxn modelId="{F4B96058-D198-4CB6-A4A2-D53C451A6ABF}" type="presParOf" srcId="{4B328316-906F-4038-8DE5-04FD6734ECD6}" destId="{8A5DB19F-A559-451F-AF33-FA4B804665B2}" srcOrd="2" destOrd="0" presId="urn:microsoft.com/office/officeart/2005/8/layout/StepDownProcess"/>
    <dgm:cxn modelId="{AC842C84-91BB-4A39-9155-CA537362118A}" type="presParOf" srcId="{5F0B1A88-907D-4521-8660-89CB96B32EC3}" destId="{A71668EF-4020-428D-B7F4-63FAB5E43037}" srcOrd="1" destOrd="0" presId="urn:microsoft.com/office/officeart/2005/8/layout/StepDownProcess"/>
    <dgm:cxn modelId="{9D1E6A14-C06B-427A-81FA-87DCC04910FC}" type="presParOf" srcId="{5F0B1A88-907D-4521-8660-89CB96B32EC3}" destId="{9B2A1D21-4AAF-467E-A4AB-B6004B9921BF}" srcOrd="2" destOrd="0" presId="urn:microsoft.com/office/officeart/2005/8/layout/StepDownProcess"/>
    <dgm:cxn modelId="{634E0C11-5E36-4F9C-A663-041AA012E3AA}" type="presParOf" srcId="{9B2A1D21-4AAF-467E-A4AB-B6004B9921BF}" destId="{247898B5-14C7-4BFA-88EE-FCA14A1EBE74}" srcOrd="0" destOrd="0" presId="urn:microsoft.com/office/officeart/2005/8/layout/StepDownProcess"/>
    <dgm:cxn modelId="{17BD69AE-0BDF-4AB6-9F0A-45D559FB4CB5}" type="presParOf" srcId="{9B2A1D21-4AAF-467E-A4AB-B6004B9921BF}" destId="{E7FB505E-28C3-42C9-93ED-2F63ABC35E6D}" srcOrd="1" destOrd="0" presId="urn:microsoft.com/office/officeart/2005/8/layout/StepDownProcess"/>
    <dgm:cxn modelId="{EEA763BD-28A2-4CA6-9D0C-EDEC0ECE17DA}" type="presParOf" srcId="{9B2A1D21-4AAF-467E-A4AB-B6004B9921BF}" destId="{B8108506-241B-46F9-A3ED-DB12F1FE5923}" srcOrd="2" destOrd="0" presId="urn:microsoft.com/office/officeart/2005/8/layout/StepDownProcess"/>
    <dgm:cxn modelId="{1A4A5AAB-B7B2-41CC-B39D-573DF70CFB41}" type="presParOf" srcId="{5F0B1A88-907D-4521-8660-89CB96B32EC3}" destId="{01F1FE54-1AC5-4643-BB95-FF14D0DDF54F}" srcOrd="3" destOrd="0" presId="urn:microsoft.com/office/officeart/2005/8/layout/StepDownProcess"/>
    <dgm:cxn modelId="{C8451650-A8CC-4EB5-85AF-C9A59D2727E8}" type="presParOf" srcId="{5F0B1A88-907D-4521-8660-89CB96B32EC3}" destId="{120FD5E5-6C3C-430B-8F14-16BA3D6A8703}" srcOrd="4" destOrd="0" presId="urn:microsoft.com/office/officeart/2005/8/layout/StepDownProcess"/>
    <dgm:cxn modelId="{3BE29B37-7E69-4B5F-8B19-98CBFCEEE227}" type="presParOf" srcId="{120FD5E5-6C3C-430B-8F14-16BA3D6A8703}" destId="{C53E33D9-38A3-46BE-8F72-4AB5CEEF1BAC}" srcOrd="0" destOrd="0" presId="urn:microsoft.com/office/officeart/2005/8/layout/StepDownProcess"/>
    <dgm:cxn modelId="{7B1C7464-28A7-469C-A9F9-C2D73B418597}" type="presParOf" srcId="{120FD5E5-6C3C-430B-8F14-16BA3D6A8703}" destId="{41916406-1F13-45BD-91AD-BCB67097608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78BB06-4560-459D-8CAA-E3B89E82384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895A2C-2CC1-46EF-A23F-D49D5A8EEEA4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при наличии оригиналов!</a:t>
          </a:r>
          <a:endParaRPr lang="ru-RU" dirty="0">
            <a:solidFill>
              <a:srgbClr val="FF0000"/>
            </a:solidFill>
          </a:endParaRPr>
        </a:p>
      </dgm:t>
    </dgm:pt>
    <dgm:pt modelId="{7DB4F90E-F8D9-40F7-832E-D47926DFAAB5}" type="parTrans" cxnId="{D7198EE3-BB9F-442C-B64E-E24B74ED2605}">
      <dgm:prSet/>
      <dgm:spPr/>
      <dgm:t>
        <a:bodyPr/>
        <a:lstStyle/>
        <a:p>
          <a:endParaRPr lang="ru-RU"/>
        </a:p>
      </dgm:t>
    </dgm:pt>
    <dgm:pt modelId="{D89D61F1-3C0C-440A-BDB3-08D9B2CC7B50}" type="sibTrans" cxnId="{D7198EE3-BB9F-442C-B64E-E24B74ED2605}">
      <dgm:prSet/>
      <dgm:spPr/>
      <dgm:t>
        <a:bodyPr/>
        <a:lstStyle/>
        <a:p>
          <a:endParaRPr lang="ru-RU"/>
        </a:p>
      </dgm:t>
    </dgm:pt>
    <dgm:pt modelId="{5EA16328-9BE5-43D8-AE80-C9FEC3C93BAB}" type="pres">
      <dgm:prSet presAssocID="{2878BB06-4560-459D-8CAA-E3B89E8238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ADCBAC-987E-4F50-83A3-5A05B5D7AF5B}" type="pres">
      <dgm:prSet presAssocID="{4A895A2C-2CC1-46EF-A23F-D49D5A8EEEA4}" presName="node" presStyleLbl="node1" presStyleIdx="0" presStyleCnt="1" custLinFactNeighborX="15573" custLinFactNeighborY="17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264DC4-D688-429A-AE2F-5A6F5A4CEC39}" type="presOf" srcId="{2878BB06-4560-459D-8CAA-E3B89E823844}" destId="{5EA16328-9BE5-43D8-AE80-C9FEC3C93BAB}" srcOrd="0" destOrd="0" presId="urn:microsoft.com/office/officeart/2005/8/layout/default"/>
    <dgm:cxn modelId="{31E4CE0A-79C4-4927-982A-CEB556C0A4DA}" type="presOf" srcId="{4A895A2C-2CC1-46EF-A23F-D49D5A8EEEA4}" destId="{CAADCBAC-987E-4F50-83A3-5A05B5D7AF5B}" srcOrd="0" destOrd="0" presId="urn:microsoft.com/office/officeart/2005/8/layout/default"/>
    <dgm:cxn modelId="{D7198EE3-BB9F-442C-B64E-E24B74ED2605}" srcId="{2878BB06-4560-459D-8CAA-E3B89E823844}" destId="{4A895A2C-2CC1-46EF-A23F-D49D5A8EEEA4}" srcOrd="0" destOrd="0" parTransId="{7DB4F90E-F8D9-40F7-832E-D47926DFAAB5}" sibTransId="{D89D61F1-3C0C-440A-BDB3-08D9B2CC7B50}"/>
    <dgm:cxn modelId="{267A33A7-A650-48B6-A119-59D9824D7828}" type="presParOf" srcId="{5EA16328-9BE5-43D8-AE80-C9FEC3C93BAB}" destId="{CAADCBAC-987E-4F50-83A3-5A05B5D7AF5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49215-8031-4186-9481-643203A335DC}">
      <dsp:nvSpPr>
        <dsp:cNvPr id="0" name=""/>
        <dsp:cNvSpPr/>
      </dsp:nvSpPr>
      <dsp:spPr>
        <a:xfrm>
          <a:off x="0" y="306511"/>
          <a:ext cx="3495972" cy="2097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Среднее профессиональное образование – приказ от 27.02.2023 г. №164-ОД</a:t>
          </a:r>
          <a:endParaRPr lang="ru-RU" sz="25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6511"/>
        <a:ext cx="3495972" cy="2097583"/>
      </dsp:txXfrm>
    </dsp:sp>
    <dsp:sp modelId="{98391FF3-1112-4B90-9B03-42EF117BE5B6}">
      <dsp:nvSpPr>
        <dsp:cNvPr id="0" name=""/>
        <dsp:cNvSpPr/>
      </dsp:nvSpPr>
      <dsp:spPr>
        <a:xfrm>
          <a:off x="3845569" y="306511"/>
          <a:ext cx="3495972" cy="2097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Бакалавриат, специалитет – приказ от 28.10.2022 г. №1000-ОД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5569" y="306511"/>
        <a:ext cx="3495972" cy="2097583"/>
      </dsp:txXfrm>
    </dsp:sp>
    <dsp:sp modelId="{A021E0C1-F450-497F-8290-9065BC18DCFE}">
      <dsp:nvSpPr>
        <dsp:cNvPr id="0" name=""/>
        <dsp:cNvSpPr/>
      </dsp:nvSpPr>
      <dsp:spPr>
        <a:xfrm>
          <a:off x="7691139" y="306511"/>
          <a:ext cx="3495972" cy="2097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Магистратура – приказ от 28.10.2022 г. №1000-ОД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91139" y="306511"/>
        <a:ext cx="3495972" cy="2097583"/>
      </dsp:txXfrm>
    </dsp:sp>
    <dsp:sp modelId="{E183B236-8BB4-4623-80F9-7278873CA42E}">
      <dsp:nvSpPr>
        <dsp:cNvPr id="0" name=""/>
        <dsp:cNvSpPr/>
      </dsp:nvSpPr>
      <dsp:spPr>
        <a:xfrm>
          <a:off x="1922784" y="2753692"/>
          <a:ext cx="3495972" cy="2097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Аспирантура – приказ от 28.10.2022 г. №1001-ОД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2784" y="2753692"/>
        <a:ext cx="3495972" cy="2097583"/>
      </dsp:txXfrm>
    </dsp:sp>
    <dsp:sp modelId="{281EDC09-0A7E-492A-B645-807833C13EF4}">
      <dsp:nvSpPr>
        <dsp:cNvPr id="0" name=""/>
        <dsp:cNvSpPr/>
      </dsp:nvSpPr>
      <dsp:spPr>
        <a:xfrm>
          <a:off x="5768354" y="2753692"/>
          <a:ext cx="3495972" cy="2097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Ординатура – приказ от 29.03.2023 г. №319-ОД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8354" y="2753692"/>
        <a:ext cx="3495972" cy="2097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9AF3D-86AD-4F00-AA72-FAAE3CFFF72D}">
      <dsp:nvSpPr>
        <dsp:cNvPr id="0" name=""/>
        <dsp:cNvSpPr/>
      </dsp:nvSpPr>
      <dsp:spPr>
        <a:xfrm>
          <a:off x="309641" y="2628085"/>
          <a:ext cx="2264261" cy="1132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Условия поступления</a:t>
          </a:r>
          <a:endParaRPr lang="ru-RU" sz="2400" b="1" kern="1200" dirty="0"/>
        </a:p>
      </dsp:txBody>
      <dsp:txXfrm>
        <a:off x="342800" y="2661244"/>
        <a:ext cx="2197943" cy="1065812"/>
      </dsp:txXfrm>
    </dsp:sp>
    <dsp:sp modelId="{9296AEE2-1340-43A3-9650-8FF8B3302EC3}">
      <dsp:nvSpPr>
        <dsp:cNvPr id="0" name=""/>
        <dsp:cNvSpPr/>
      </dsp:nvSpPr>
      <dsp:spPr>
        <a:xfrm rot="17542643">
          <a:off x="1995093" y="2313842"/>
          <a:ext cx="186925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69253" y="1606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82988" y="2283173"/>
        <a:ext cx="93462" cy="93462"/>
      </dsp:txXfrm>
    </dsp:sp>
    <dsp:sp modelId="{77514B6C-55FD-4150-B69B-2053D720D59B}">
      <dsp:nvSpPr>
        <dsp:cNvPr id="0" name=""/>
        <dsp:cNvSpPr/>
      </dsp:nvSpPr>
      <dsp:spPr>
        <a:xfrm>
          <a:off x="3285537" y="899593"/>
          <a:ext cx="2259348" cy="1132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Бюджет РФ (КЦП)</a:t>
          </a:r>
          <a:endParaRPr lang="ru-RU" sz="2400" b="1" kern="1200" dirty="0"/>
        </a:p>
      </dsp:txBody>
      <dsp:txXfrm>
        <a:off x="3318696" y="932752"/>
        <a:ext cx="2193030" cy="1065812"/>
      </dsp:txXfrm>
    </dsp:sp>
    <dsp:sp modelId="{570CBE45-C934-49B9-9031-B1E95A335906}">
      <dsp:nvSpPr>
        <dsp:cNvPr id="0" name=""/>
        <dsp:cNvSpPr/>
      </dsp:nvSpPr>
      <dsp:spPr>
        <a:xfrm rot="19855099">
          <a:off x="5428459" y="1000729"/>
          <a:ext cx="184697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46977" y="1606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6305773" y="970616"/>
        <a:ext cx="92348" cy="92348"/>
      </dsp:txXfrm>
    </dsp:sp>
    <dsp:sp modelId="{F72B6A87-27C2-4EBC-B55C-B33E95C43DA4}">
      <dsp:nvSpPr>
        <dsp:cNvPr id="0" name=""/>
        <dsp:cNvSpPr/>
      </dsp:nvSpPr>
      <dsp:spPr>
        <a:xfrm>
          <a:off x="7159010" y="1858"/>
          <a:ext cx="3363945" cy="1132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БВИ </a:t>
          </a:r>
          <a:endParaRPr lang="ru-RU" sz="2400" b="1" kern="1200" dirty="0"/>
        </a:p>
      </dsp:txBody>
      <dsp:txXfrm>
        <a:off x="7192169" y="35017"/>
        <a:ext cx="3297627" cy="1065812"/>
      </dsp:txXfrm>
    </dsp:sp>
    <dsp:sp modelId="{7285F1B6-E7C6-4B97-9423-131038B5F3E8}">
      <dsp:nvSpPr>
        <dsp:cNvPr id="0" name=""/>
        <dsp:cNvSpPr/>
      </dsp:nvSpPr>
      <dsp:spPr>
        <a:xfrm rot="692988">
          <a:off x="5528058" y="1615985"/>
          <a:ext cx="166206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62066" y="1606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317540" y="1590496"/>
        <a:ext cx="83103" cy="83103"/>
      </dsp:txXfrm>
    </dsp:sp>
    <dsp:sp modelId="{17A6351F-C145-403D-BACB-EC731E6D3C2E}">
      <dsp:nvSpPr>
        <dsp:cNvPr id="0" name=""/>
        <dsp:cNvSpPr/>
      </dsp:nvSpPr>
      <dsp:spPr>
        <a:xfrm>
          <a:off x="7173297" y="1232371"/>
          <a:ext cx="3389848" cy="1132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Особая квота</a:t>
          </a:r>
          <a:endParaRPr lang="ru-RU" sz="2400" b="1" kern="1200" dirty="0"/>
        </a:p>
      </dsp:txBody>
      <dsp:txXfrm>
        <a:off x="7206456" y="1265530"/>
        <a:ext cx="3323530" cy="1065812"/>
      </dsp:txXfrm>
    </dsp:sp>
    <dsp:sp modelId="{C6F9F705-CC5B-44C6-A203-A9DC750AAE7D}">
      <dsp:nvSpPr>
        <dsp:cNvPr id="0" name=""/>
        <dsp:cNvSpPr/>
      </dsp:nvSpPr>
      <dsp:spPr>
        <a:xfrm rot="2646528">
          <a:off x="5228856" y="2229662"/>
          <a:ext cx="224149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241495" y="1606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6293567" y="2189687"/>
        <a:ext cx="112074" cy="112074"/>
      </dsp:txXfrm>
    </dsp:sp>
    <dsp:sp modelId="{5BBAEAAF-062D-41C4-8D4E-D44B4DD619FD}">
      <dsp:nvSpPr>
        <dsp:cNvPr id="0" name=""/>
        <dsp:cNvSpPr/>
      </dsp:nvSpPr>
      <dsp:spPr>
        <a:xfrm>
          <a:off x="7154323" y="2459725"/>
          <a:ext cx="3389848" cy="1132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Целевая квота</a:t>
          </a:r>
          <a:endParaRPr lang="ru-RU" sz="2400" b="1" kern="1200" dirty="0"/>
        </a:p>
      </dsp:txBody>
      <dsp:txXfrm>
        <a:off x="7187482" y="2492884"/>
        <a:ext cx="3323530" cy="1065812"/>
      </dsp:txXfrm>
    </dsp:sp>
    <dsp:sp modelId="{32FBB73F-4F7F-4E51-99D1-201055F74A94}">
      <dsp:nvSpPr>
        <dsp:cNvPr id="0" name=""/>
        <dsp:cNvSpPr/>
      </dsp:nvSpPr>
      <dsp:spPr>
        <a:xfrm rot="3658069">
          <a:off x="4688933" y="2903648"/>
          <a:ext cx="332602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3326029" y="1606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268797" y="2836560"/>
        <a:ext cx="166301" cy="166301"/>
      </dsp:txXfrm>
    </dsp:sp>
    <dsp:sp modelId="{EF6A9F39-C302-4ADC-994C-379C76E444E1}">
      <dsp:nvSpPr>
        <dsp:cNvPr id="0" name=""/>
        <dsp:cNvSpPr/>
      </dsp:nvSpPr>
      <dsp:spPr>
        <a:xfrm>
          <a:off x="7159010" y="3807697"/>
          <a:ext cx="3363945" cy="1132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Отдельная квота</a:t>
          </a:r>
          <a:endParaRPr lang="ru-RU" sz="2400" b="1" kern="1200" dirty="0"/>
        </a:p>
      </dsp:txBody>
      <dsp:txXfrm>
        <a:off x="7192169" y="3840856"/>
        <a:ext cx="3297627" cy="1065812"/>
      </dsp:txXfrm>
    </dsp:sp>
    <dsp:sp modelId="{633C5CEF-07AA-4A32-836C-1FF38A2C21CA}">
      <dsp:nvSpPr>
        <dsp:cNvPr id="0" name=""/>
        <dsp:cNvSpPr/>
      </dsp:nvSpPr>
      <dsp:spPr>
        <a:xfrm rot="4141398">
          <a:off x="4097510" y="3554624"/>
          <a:ext cx="450887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508875" y="1606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239226" y="3457964"/>
        <a:ext cx="225443" cy="225443"/>
      </dsp:txXfrm>
    </dsp:sp>
    <dsp:sp modelId="{364B903D-A01A-4498-9D54-C614A5C7DA17}">
      <dsp:nvSpPr>
        <dsp:cNvPr id="0" name=""/>
        <dsp:cNvSpPr/>
      </dsp:nvSpPr>
      <dsp:spPr>
        <a:xfrm>
          <a:off x="7159010" y="5109648"/>
          <a:ext cx="3363945" cy="1132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400" b="1" kern="1200" dirty="0" smtClean="0"/>
            <a:t>бщий конкурс</a:t>
          </a:r>
          <a:endParaRPr lang="ru-RU" sz="2400" b="1" kern="1200" dirty="0"/>
        </a:p>
      </dsp:txBody>
      <dsp:txXfrm>
        <a:off x="7192169" y="5142807"/>
        <a:ext cx="3297627" cy="1065812"/>
      </dsp:txXfrm>
    </dsp:sp>
    <dsp:sp modelId="{ABBD9C1D-2E27-41B1-A285-BD594E764E1F}">
      <dsp:nvSpPr>
        <dsp:cNvPr id="0" name=""/>
        <dsp:cNvSpPr/>
      </dsp:nvSpPr>
      <dsp:spPr>
        <a:xfrm rot="4139193">
          <a:off x="2006660" y="4003638"/>
          <a:ext cx="176872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68726" y="1606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46805" y="3975482"/>
        <a:ext cx="88436" cy="88436"/>
      </dsp:txXfrm>
    </dsp:sp>
    <dsp:sp modelId="{220094BE-173B-4CEF-8210-0876CC8F8F45}">
      <dsp:nvSpPr>
        <dsp:cNvPr id="0" name=""/>
        <dsp:cNvSpPr/>
      </dsp:nvSpPr>
      <dsp:spPr>
        <a:xfrm>
          <a:off x="3208145" y="4279184"/>
          <a:ext cx="2355330" cy="1132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Платное обучение (ДОПОУ)</a:t>
          </a:r>
          <a:endParaRPr lang="ru-RU" sz="2400" b="1" kern="1200" dirty="0"/>
        </a:p>
      </dsp:txBody>
      <dsp:txXfrm>
        <a:off x="3241304" y="4312343"/>
        <a:ext cx="2289012" cy="1065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C55B3-C73F-4CAD-AB79-D247F937D0A5}">
      <dsp:nvSpPr>
        <dsp:cNvPr id="0" name=""/>
        <dsp:cNvSpPr/>
      </dsp:nvSpPr>
      <dsp:spPr>
        <a:xfrm rot="5400000">
          <a:off x="354791" y="1483425"/>
          <a:ext cx="1311962" cy="14936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6A0EF-957F-46AE-A490-E021773A3C9B}">
      <dsp:nvSpPr>
        <dsp:cNvPr id="0" name=""/>
        <dsp:cNvSpPr/>
      </dsp:nvSpPr>
      <dsp:spPr>
        <a:xfrm>
          <a:off x="7201" y="29089"/>
          <a:ext cx="2208572" cy="154592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27 июля</a:t>
          </a:r>
          <a:endParaRPr lang="ru-RU" sz="3700" kern="1200" dirty="0"/>
        </a:p>
      </dsp:txBody>
      <dsp:txXfrm>
        <a:off x="82681" y="104569"/>
        <a:ext cx="2057612" cy="1394968"/>
      </dsp:txXfrm>
    </dsp:sp>
    <dsp:sp modelId="{8A5DB19F-A559-451F-AF33-FA4B804665B2}">
      <dsp:nvSpPr>
        <dsp:cNvPr id="0" name=""/>
        <dsp:cNvSpPr/>
      </dsp:nvSpPr>
      <dsp:spPr>
        <a:xfrm>
          <a:off x="2215773" y="176528"/>
          <a:ext cx="1606304" cy="12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Публикация конкурсных списков</a:t>
          </a:r>
          <a:endParaRPr lang="ru-RU" sz="1400" kern="1200" dirty="0"/>
        </a:p>
      </dsp:txBody>
      <dsp:txXfrm>
        <a:off x="2215773" y="176528"/>
        <a:ext cx="1606304" cy="1249487"/>
      </dsp:txXfrm>
    </dsp:sp>
    <dsp:sp modelId="{247898B5-14C7-4BFA-88EE-FCA14A1EBE74}">
      <dsp:nvSpPr>
        <dsp:cNvPr id="0" name=""/>
        <dsp:cNvSpPr/>
      </dsp:nvSpPr>
      <dsp:spPr>
        <a:xfrm rot="5400000">
          <a:off x="2185932" y="3220014"/>
          <a:ext cx="1311962" cy="14936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B505E-28C3-42C9-93ED-2F63ABC35E6D}">
      <dsp:nvSpPr>
        <dsp:cNvPr id="0" name=""/>
        <dsp:cNvSpPr/>
      </dsp:nvSpPr>
      <dsp:spPr>
        <a:xfrm>
          <a:off x="1838342" y="1765677"/>
          <a:ext cx="2208572" cy="154592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28-30 июля</a:t>
          </a:r>
          <a:endParaRPr lang="ru-RU" sz="3700" kern="1200" dirty="0"/>
        </a:p>
      </dsp:txBody>
      <dsp:txXfrm>
        <a:off x="1913822" y="1841157"/>
        <a:ext cx="2057612" cy="1394968"/>
      </dsp:txXfrm>
    </dsp:sp>
    <dsp:sp modelId="{B8108506-241B-46F9-A3ED-DB12F1FE5923}">
      <dsp:nvSpPr>
        <dsp:cNvPr id="0" name=""/>
        <dsp:cNvSpPr/>
      </dsp:nvSpPr>
      <dsp:spPr>
        <a:xfrm>
          <a:off x="4046914" y="1913117"/>
          <a:ext cx="1606304" cy="12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Этап приоритетного зачисления</a:t>
          </a:r>
          <a:endParaRPr lang="ru-RU" sz="1400" kern="1200" dirty="0"/>
        </a:p>
      </dsp:txBody>
      <dsp:txXfrm>
        <a:off x="4046914" y="1913117"/>
        <a:ext cx="1606304" cy="1249487"/>
      </dsp:txXfrm>
    </dsp:sp>
    <dsp:sp modelId="{C53E33D9-38A3-46BE-8F72-4AB5CEEF1BAC}">
      <dsp:nvSpPr>
        <dsp:cNvPr id="0" name=""/>
        <dsp:cNvSpPr/>
      </dsp:nvSpPr>
      <dsp:spPr>
        <a:xfrm>
          <a:off x="3669483" y="3502265"/>
          <a:ext cx="2208572" cy="154592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3-9 августа</a:t>
          </a:r>
          <a:endParaRPr lang="ru-RU" sz="3700" kern="1200" dirty="0"/>
        </a:p>
      </dsp:txBody>
      <dsp:txXfrm>
        <a:off x="3744963" y="3577745"/>
        <a:ext cx="2057612" cy="1394968"/>
      </dsp:txXfrm>
    </dsp:sp>
    <dsp:sp modelId="{41916406-1F13-45BD-91AD-BCB670976083}">
      <dsp:nvSpPr>
        <dsp:cNvPr id="0" name=""/>
        <dsp:cNvSpPr/>
      </dsp:nvSpPr>
      <dsp:spPr>
        <a:xfrm>
          <a:off x="5878055" y="3649705"/>
          <a:ext cx="1606304" cy="12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Основной этап зачисления</a:t>
          </a:r>
          <a:endParaRPr lang="ru-RU" sz="1700" kern="1200" dirty="0"/>
        </a:p>
      </dsp:txBody>
      <dsp:txXfrm>
        <a:off x="5878055" y="3649705"/>
        <a:ext cx="1606304" cy="1249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DCBAC-987E-4F50-83A3-5A05B5D7AF5B}">
      <dsp:nvSpPr>
        <dsp:cNvPr id="0" name=""/>
        <dsp:cNvSpPr/>
      </dsp:nvSpPr>
      <dsp:spPr>
        <a:xfrm>
          <a:off x="344693" y="572"/>
          <a:ext cx="1695573" cy="1017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0000"/>
              </a:solidFill>
            </a:rPr>
            <a:t>при наличии оригиналов!</a:t>
          </a:r>
          <a:endParaRPr lang="ru-RU" sz="1900" kern="1200" dirty="0">
            <a:solidFill>
              <a:srgbClr val="FF0000"/>
            </a:solidFill>
          </a:endParaRPr>
        </a:p>
      </dsp:txBody>
      <dsp:txXfrm>
        <a:off x="344693" y="572"/>
        <a:ext cx="1695573" cy="1017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1B30D-D26D-4932-A15F-0A105FA30204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F8EE6-E23C-4F24-879E-F79A1AA23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6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F8EE6-E23C-4F24-879E-F79A1AA236B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661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0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5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074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9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47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27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31052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7513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8138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1089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1547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3590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09765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5147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424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929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DB6577-C7C1-4D84-9216-ED1895E0CB9F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5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svfunews" TargetMode="External"/><Relationship Id="rId5" Type="http://schemas.openxmlformats.org/officeDocument/2006/relationships/hyperlink" Target="https://vk.com/cpk_official" TargetMode="External"/><Relationship Id="rId4" Type="http://schemas.openxmlformats.org/officeDocument/2006/relationships/hyperlink" Target="mailto:priem@s-vfu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hyperlink" Target="mailto:priem@s-vfu.r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74" y="-10719"/>
            <a:ext cx="6394463" cy="268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13" y="-10719"/>
            <a:ext cx="5102688" cy="4564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41" y="2458723"/>
            <a:ext cx="3299459" cy="4399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08" y="3673674"/>
            <a:ext cx="4776489" cy="3184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719"/>
            <a:ext cx="3423593" cy="4564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7224"/>
            <a:ext cx="4276165" cy="2850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30314" y="2663022"/>
            <a:ext cx="7421015" cy="19778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 СВФУ-2023</a:t>
            </a:r>
          </a:p>
          <a:p>
            <a:pPr algn="ctr"/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997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185737"/>
            <a:ext cx="11115675" cy="102870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баллы по вступительным испытаниям (ЕГЭ)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конкурсе на поступление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228725"/>
            <a:ext cx="10401299" cy="3386138"/>
          </a:xfrm>
        </p:spPr>
        <p:txBody>
          <a:bodyPr numCol="2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б.;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 б.;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б.;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б.;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ИКТ –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б.;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б.;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б.;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б.;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б.;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итература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б.;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77" y="5657849"/>
            <a:ext cx="11058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науки и высшего образования Российской Федерации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12.08.2022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установлении минимального количества баллов единого государственного экзамена по общеобразовательным предметам, соответствующим специальности или направлению подготовки, по которым проводится прием на обучение в образовательных организациях, находящихся в ведении Министерства науки и высшего образования Российской Федерации,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2023/24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год»: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435" cy="955206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42988" y="4646571"/>
            <a:ext cx="10529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поступления в 2023/24 учебном году используются результаты ЕГЭ,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сданные в период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2019 года по 2023 год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513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874" y="0"/>
            <a:ext cx="10159644" cy="74295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Индивидуальных достижений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664" y="1110186"/>
            <a:ext cx="8512071" cy="53564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приеме 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программам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поступающему может быть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начислено за индивидуальные достижения не более 10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суммарно.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 блоков: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Спортивные;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Успехи в учебе;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(добровольческая)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олимпиады, олимпиады из перечня РСОШ;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/ национальный чемпионат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профессиональному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мастерству среди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и лиц с ограниченными возможностями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(или) результаты участия в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интеллектуальных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(или) творческих конкурсах,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физкультурных мероприятиях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спортивных мероприятиях, проводимых в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2 статьи 77 Федерального закона №273-ФЗ в целях выявления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поддержки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лиц, проявивших выдающиеся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способности.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полным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достижений можно ознакомиться на сайте ЦПК СВФУ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priem.s-vfu.ru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Правилах приема (приложение №3), а также в соответствующем разделе сайта «Бакалавриат, специалитет» –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«Перечень индивидуальных достижений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2023».</a:t>
            </a:r>
          </a:p>
        </p:txBody>
      </p:sp>
      <p:pic>
        <p:nvPicPr>
          <p:cNvPr id="1026" name="Picture 2" descr="https://egorschool2.edumsko.ru/uploads/2000/1067/section/49501/dostizheniya_uchawihs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976" y="4780408"/>
            <a:ext cx="2060153" cy="1725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duportal44.ru/Kostroma_EDU/ds_71/SiteAssets/SitePages/%D0%9C%D0%B0%D1%80%D0%B8%D0%BD%D0%B0%20%D0%95%D0%B2%D0%B3%D0%B5%D0%BD%D1%8C%D0%B5%D0%B2%D0%BD%D0%B0%20%D0%9C%D0%B8%D1%85%D0%B8%D0%BD%D0%B0/%D0%BF%D0%BE%D1%80%D1%82%D1%84%D0%BE%D0%BB%D0%B8%D0%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577" y="2994740"/>
            <a:ext cx="2096533" cy="1785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ontent.foto.my.mail.ru/mail/gnf1944/_blogs/i-4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976" y="1040969"/>
            <a:ext cx="1897737" cy="1897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7419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140" y="120770"/>
            <a:ext cx="8534400" cy="102558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178510"/>
              </p:ext>
            </p:extLst>
          </p:nvPr>
        </p:nvGraphicFramePr>
        <p:xfrm>
          <a:off x="686279" y="1336135"/>
          <a:ext cx="7491562" cy="507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avatars.mds.yandex.net/i?id=735238a65946d57e0044ce01533ead3e-4262069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157" y="1336135"/>
            <a:ext cx="2510650" cy="1881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3.userapi.com/c858016/v858016252/45fbf/ZRtmguGooYQ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157" y="3407434"/>
            <a:ext cx="2510650" cy="1618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83506936"/>
              </p:ext>
            </p:extLst>
          </p:nvPr>
        </p:nvGraphicFramePr>
        <p:xfrm>
          <a:off x="9023231" y="5215801"/>
          <a:ext cx="2040267" cy="101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927671605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73" y="0"/>
            <a:ext cx="1219927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9951" y="632040"/>
            <a:ext cx="563157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priem.s-vfu.ru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435" cy="95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2816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435" cy="95520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1950" y="707372"/>
            <a:ext cx="4416238" cy="246361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пк4\Downloads\WhatsApp Image 2022-09-21 at 14.48.53 (1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53" y="2936250"/>
            <a:ext cx="2145432" cy="2021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65608" y="707372"/>
            <a:ext cx="6700837" cy="5617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</a:t>
            </a: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677000, Российская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Федерация, Республика Саха (Якутия), г. Якутск, ул. Кулаковского, д. 42, Главный учебный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корпус,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123 «а».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 (4112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49-69-62, + 7 (4112)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32-00-47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priem.s-vfu.ru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Портал: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postupi.s-vfu.ru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priem@s-vfu.ru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vk.com/cpk_official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Telegram-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 СВФУ: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t.me/svfunews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22973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435" cy="95520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52319984"/>
              </p:ext>
            </p:extLst>
          </p:nvPr>
        </p:nvGraphicFramePr>
        <p:xfrm>
          <a:off x="528638" y="1057275"/>
          <a:ext cx="11187112" cy="515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23860" y="295275"/>
            <a:ext cx="8596668" cy="762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2023 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865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83" y="295275"/>
            <a:ext cx="8596668" cy="762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подразделения СВФУ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57275"/>
            <a:ext cx="10638366" cy="5662180"/>
          </a:xfrm>
        </p:spPr>
        <p:txBody>
          <a:bodyPr numCol="3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институтов: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Горный институт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Инженерно-технический институт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естественных наук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зарубежной филологии и регионоведения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математики и информатики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психологии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физической культуры и спорта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языков и культуры народов Северо-Востока РФ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институт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институт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Финансово-экономический институт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Физико-технический институт</a:t>
            </a:r>
          </a:p>
          <a:p>
            <a:pPr marL="0" indent="0">
              <a:buNone/>
            </a:pP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факультетов: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Автодорожный факультет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Геологоразведочный факультет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факультет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Филологический факультет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колледжа: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инфраструктурных технологий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колледж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филиала: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институт (филиал) СВФУ в г. Мирном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институт (филиал) СВФУ в г. Нерюнгри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Чукотский филиал СВФУ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г. Анадыре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профессиональных компетенций и квалификаций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довузовского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и профориентации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435" cy="95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9375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670" y="219259"/>
            <a:ext cx="10288184" cy="73594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приема в СВФУ на 2023-2024 уч.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50" y="5614988"/>
            <a:ext cx="11401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Бюджет РФ - бюджетные (бесплатные) места, КЦП - контрольные цифры приема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(бесплатные)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места), ДОПОУ - места по договорам об оказании платных образовательных услуг (платные места).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435" cy="95520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057096"/>
              </p:ext>
            </p:extLst>
          </p:nvPr>
        </p:nvGraphicFramePr>
        <p:xfrm>
          <a:off x="905435" y="1160835"/>
          <a:ext cx="10186706" cy="431333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711527">
                  <a:extLst>
                    <a:ext uri="{9D8B030D-6E8A-4147-A177-3AD203B41FA5}">
                      <a16:colId xmlns:a16="http://schemas.microsoft.com/office/drawing/2014/main" val="447238023"/>
                    </a:ext>
                  </a:extLst>
                </a:gridCol>
                <a:gridCol w="2608935">
                  <a:extLst>
                    <a:ext uri="{9D8B030D-6E8A-4147-A177-3AD203B41FA5}">
                      <a16:colId xmlns:a16="http://schemas.microsoft.com/office/drawing/2014/main" val="3845456194"/>
                    </a:ext>
                  </a:extLst>
                </a:gridCol>
                <a:gridCol w="1340044">
                  <a:extLst>
                    <a:ext uri="{9D8B030D-6E8A-4147-A177-3AD203B41FA5}">
                      <a16:colId xmlns:a16="http://schemas.microsoft.com/office/drawing/2014/main" val="3908129888"/>
                    </a:ext>
                  </a:extLst>
                </a:gridCol>
                <a:gridCol w="948704">
                  <a:extLst>
                    <a:ext uri="{9D8B030D-6E8A-4147-A177-3AD203B41FA5}">
                      <a16:colId xmlns:a16="http://schemas.microsoft.com/office/drawing/2014/main" val="4042026376"/>
                    </a:ext>
                  </a:extLst>
                </a:gridCol>
                <a:gridCol w="1340044">
                  <a:extLst>
                    <a:ext uri="{9D8B030D-6E8A-4147-A177-3AD203B41FA5}">
                      <a16:colId xmlns:a16="http://schemas.microsoft.com/office/drawing/2014/main" val="2979906996"/>
                    </a:ext>
                  </a:extLst>
                </a:gridCol>
                <a:gridCol w="948704">
                  <a:extLst>
                    <a:ext uri="{9D8B030D-6E8A-4147-A177-3AD203B41FA5}">
                      <a16:colId xmlns:a16="http://schemas.microsoft.com/office/drawing/2014/main" val="2802063060"/>
                    </a:ext>
                  </a:extLst>
                </a:gridCol>
                <a:gridCol w="1340044">
                  <a:extLst>
                    <a:ext uri="{9D8B030D-6E8A-4147-A177-3AD203B41FA5}">
                      <a16:colId xmlns:a16="http://schemas.microsoft.com/office/drawing/2014/main" val="3045123779"/>
                    </a:ext>
                  </a:extLst>
                </a:gridCol>
                <a:gridCol w="948704">
                  <a:extLst>
                    <a:ext uri="{9D8B030D-6E8A-4147-A177-3AD203B41FA5}">
                      <a16:colId xmlns:a16="http://schemas.microsoft.com/office/drawing/2014/main" val="3956492808"/>
                    </a:ext>
                  </a:extLst>
                </a:gridCol>
              </a:tblGrid>
              <a:tr h="3317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форма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Очно-заочная форма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 форма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78020"/>
                  </a:ext>
                </a:extLst>
              </a:tr>
              <a:tr h="331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РФ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ДОПОУ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РФ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РФ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ДОПОУ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700471"/>
                  </a:ext>
                </a:extLst>
              </a:tr>
              <a:tr h="331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658114"/>
                  </a:ext>
                </a:extLst>
              </a:tr>
              <a:tr h="663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Бакалавриат, специалитет (головной вуз)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486021"/>
                  </a:ext>
                </a:extLst>
              </a:tr>
              <a:tr h="663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Бакалавриат, специалитет (филиалы)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319695"/>
                  </a:ext>
                </a:extLst>
              </a:tr>
              <a:tr h="331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Магистратура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395332"/>
                  </a:ext>
                </a:extLst>
              </a:tr>
              <a:tr h="331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Аспирантура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476401"/>
                  </a:ext>
                </a:extLst>
              </a:tr>
              <a:tr h="331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Ординатура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540290"/>
                  </a:ext>
                </a:extLst>
              </a:tr>
              <a:tr h="3317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(в целом):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3856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1022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</a:t>
                      </a:r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636836"/>
                  </a:ext>
                </a:extLst>
              </a:tr>
              <a:tr h="3317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(головной вуз):</a:t>
                      </a:r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3555</a:t>
                      </a:r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</a:t>
                      </a:r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402650"/>
                  </a:ext>
                </a:extLst>
              </a:tr>
              <a:tr h="3317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КЦП - 4436, ДОПОУ - </a:t>
                      </a:r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708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88505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435" cy="955206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19468954"/>
              </p:ext>
            </p:extLst>
          </p:nvPr>
        </p:nvGraphicFramePr>
        <p:xfrm>
          <a:off x="285750" y="257175"/>
          <a:ext cx="11372850" cy="634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96342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708" y="0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Платное обучение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72718"/>
              </p:ext>
            </p:extLst>
          </p:nvPr>
        </p:nvGraphicFramePr>
        <p:xfrm>
          <a:off x="1119570" y="1428750"/>
          <a:ext cx="9312393" cy="442912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57205">
                  <a:extLst>
                    <a:ext uri="{9D8B030D-6E8A-4147-A177-3AD203B41FA5}">
                      <a16:colId xmlns:a16="http://schemas.microsoft.com/office/drawing/2014/main" val="1381929410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3196556604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156194119"/>
                    </a:ext>
                  </a:extLst>
                </a:gridCol>
                <a:gridCol w="1859463">
                  <a:extLst>
                    <a:ext uri="{9D8B030D-6E8A-4147-A177-3AD203B41FA5}">
                      <a16:colId xmlns:a16="http://schemas.microsoft.com/office/drawing/2014/main" val="2188762399"/>
                    </a:ext>
                  </a:extLst>
                </a:gridCol>
              </a:tblGrid>
              <a:tr h="714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  <a:r>
                        <a:rPr lang="ru-RU" sz="2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обучения, в тыс. руб. в год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4686909"/>
                  </a:ext>
                </a:extLst>
              </a:tr>
              <a:tr h="576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форма</a:t>
                      </a:r>
                      <a:endParaRPr lang="ru-RU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Очно-заочная</a:t>
                      </a:r>
                      <a:r>
                        <a:rPr lang="ru-RU" sz="2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 форма</a:t>
                      </a:r>
                      <a:endParaRPr lang="ru-RU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5154752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профессиональное образование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75,0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8851202"/>
                  </a:ext>
                </a:extLst>
              </a:tr>
              <a:tr h="576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</a:p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77,0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73,0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0722747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Магистратура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150,0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74,0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6666479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Аспирантура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172,0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9831355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Ординатура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172,0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115445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435" cy="95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82866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087" y="22813"/>
            <a:ext cx="8534400" cy="93239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приема документов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435" cy="95520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95231"/>
              </p:ext>
            </p:extLst>
          </p:nvPr>
        </p:nvGraphicFramePr>
        <p:xfrm>
          <a:off x="1446492" y="1163490"/>
          <a:ext cx="9581590" cy="428953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366939">
                  <a:extLst>
                    <a:ext uri="{9D8B030D-6E8A-4147-A177-3AD203B41FA5}">
                      <a16:colId xmlns:a16="http://schemas.microsoft.com/office/drawing/2014/main" val="2087465762"/>
                    </a:ext>
                  </a:extLst>
                </a:gridCol>
                <a:gridCol w="4214651">
                  <a:extLst>
                    <a:ext uri="{9D8B030D-6E8A-4147-A177-3AD203B41FA5}">
                      <a16:colId xmlns:a16="http://schemas.microsoft.com/office/drawing/2014/main" val="1229837651"/>
                    </a:ext>
                  </a:extLst>
                </a:gridCol>
              </a:tblGrid>
              <a:tr h="252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Условие поступления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Очная, очно-заочная, заочная формы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/>
                </a:tc>
                <a:extLst>
                  <a:ext uri="{0D108BD9-81ED-4DB2-BD59-A6C34878D82A}">
                    <a16:rowId xmlns:a16="http://schemas.microsoft.com/office/drawing/2014/main" val="1574762567"/>
                  </a:ext>
                </a:extLst>
              </a:tr>
              <a:tr h="28910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Сроки приема на бюджетные места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377725"/>
                  </a:ext>
                </a:extLst>
              </a:tr>
              <a:tr h="289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только по результатам ЕГЭ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 июня – 25 июля 2023 г.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/>
                </a:tc>
                <a:extLst>
                  <a:ext uri="{0D108BD9-81ED-4DB2-BD59-A6C34878D82A}">
                    <a16:rowId xmlns:a16="http://schemas.microsoft.com/office/drawing/2014/main" val="2599754620"/>
                  </a:ext>
                </a:extLst>
              </a:tr>
              <a:tr h="1722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 сдаче вступительных испытаний СВФУ (при поступлении на обучение по программам Юридического факультета, Финансово-экономического института, Института зарубежной филологии и регионоведения, Медицинского института)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 июня – 15 июля 2023 г.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/>
                </a:tc>
                <a:extLst>
                  <a:ext uri="{0D108BD9-81ED-4DB2-BD59-A6C34878D82A}">
                    <a16:rowId xmlns:a16="http://schemas.microsoft.com/office/drawing/2014/main" val="2664604576"/>
                  </a:ext>
                </a:extLst>
              </a:tr>
              <a:tr h="578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 сдаче вступительных испытаний СВФУ (при поступлении на обучение по остальным программам)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 июня – 20 июля 2023 г.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/>
                </a:tc>
                <a:extLst>
                  <a:ext uri="{0D108BD9-81ED-4DB2-BD59-A6C34878D82A}">
                    <a16:rowId xmlns:a16="http://schemas.microsoft.com/office/drawing/2014/main" val="3329047369"/>
                  </a:ext>
                </a:extLst>
              </a:tr>
              <a:tr h="28910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Сроки приема на коммерческие места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047195"/>
                  </a:ext>
                </a:extLst>
              </a:tr>
              <a:tr h="289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только по результатам ЕГЭ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 июня – 20 августа 2023 г.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/>
                </a:tc>
                <a:extLst>
                  <a:ext uri="{0D108BD9-81ED-4DB2-BD59-A6C34878D82A}">
                    <a16:rowId xmlns:a16="http://schemas.microsoft.com/office/drawing/2014/main" val="2198309550"/>
                  </a:ext>
                </a:extLst>
              </a:tr>
              <a:tr h="289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 сдаче вступительных испытаний СВФУ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 июня – 20 августа 2023 г.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/>
                </a:tc>
                <a:extLst>
                  <a:ext uri="{0D108BD9-81ED-4DB2-BD59-A6C34878D82A}">
                    <a16:rowId xmlns:a16="http://schemas.microsoft.com/office/drawing/2014/main" val="144630363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17357" y="5507986"/>
            <a:ext cx="961072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Документы, подтверждающие особые права, договор о целевом обучении (заверенная копия), документы, подтверждающие индивидуальные достижения, могут быть дополнительно представлены не позднее 25 июля.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60009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138641"/>
            <a:ext cx="9010649" cy="6779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для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435" cy="95520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093266"/>
              </p:ext>
            </p:extLst>
          </p:nvPr>
        </p:nvGraphicFramePr>
        <p:xfrm>
          <a:off x="0" y="888680"/>
          <a:ext cx="12192000" cy="5908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706">
                  <a:extLst>
                    <a:ext uri="{9D8B030D-6E8A-4147-A177-3AD203B41FA5}">
                      <a16:colId xmlns:a16="http://schemas.microsoft.com/office/drawing/2014/main" val="970910044"/>
                    </a:ext>
                  </a:extLst>
                </a:gridCol>
                <a:gridCol w="4562247">
                  <a:extLst>
                    <a:ext uri="{9D8B030D-6E8A-4147-A177-3AD203B41FA5}">
                      <a16:colId xmlns:a16="http://schemas.microsoft.com/office/drawing/2014/main" val="1739248057"/>
                    </a:ext>
                  </a:extLst>
                </a:gridCol>
                <a:gridCol w="7242047">
                  <a:extLst>
                    <a:ext uri="{9D8B030D-6E8A-4147-A177-3AD203B41FA5}">
                      <a16:colId xmlns:a16="http://schemas.microsoft.com/office/drawing/2014/main" val="541287874"/>
                    </a:ext>
                  </a:extLst>
                </a:gridCol>
              </a:tblGrid>
              <a:tr h="19637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 документы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770212"/>
                  </a:ext>
                </a:extLst>
              </a:tr>
              <a:tr h="409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Копия (обязательно)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Страницы 2, 3, 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extLst>
                  <a:ext uri="{0D108BD9-81ED-4DB2-BD59-A6C34878D82A}">
                    <a16:rowId xmlns:a16="http://schemas.microsoft.com/office/drawing/2014/main" val="312043327"/>
                  </a:ext>
                </a:extLst>
              </a:tr>
              <a:tr h="409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Аттестат / диплом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 или копия (обязательно)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приложением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extLst>
                  <a:ext uri="{0D108BD9-81ED-4DB2-BD59-A6C34878D82A}">
                    <a16:rowId xmlns:a16="http://schemas.microsoft.com/office/drawing/2014/main" val="1860110447"/>
                  </a:ext>
                </a:extLst>
              </a:tr>
              <a:tr h="307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СНИЛС 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 отсутствии предоставляется уникальный идентификационный номер)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extLst>
                  <a:ext uri="{0D108BD9-81ED-4DB2-BD59-A6C34878D82A}">
                    <a16:rowId xmlns:a16="http://schemas.microsoft.com/office/drawing/2014/main" val="3183965343"/>
                  </a:ext>
                </a:extLst>
              </a:tr>
              <a:tr h="19637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документы при наличии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367500"/>
                  </a:ext>
                </a:extLst>
              </a:tr>
              <a:tr h="199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достижения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extLst>
                  <a:ext uri="{0D108BD9-81ED-4DB2-BD59-A6C34878D82A}">
                    <a16:rowId xmlns:a16="http://schemas.microsoft.com/office/drawing/2014/main" val="3430516990"/>
                  </a:ext>
                </a:extLst>
              </a:tr>
              <a:tr h="199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Фотография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3х4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 / цифровая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extLst>
                  <a:ext uri="{0D108BD9-81ED-4DB2-BD59-A6C34878D82A}">
                    <a16:rowId xmlns:a16="http://schemas.microsoft.com/office/drawing/2014/main" val="2336363273"/>
                  </a:ext>
                </a:extLst>
              </a:tr>
              <a:tr h="199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справка 086у / 29н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 или копия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extLst>
                  <a:ext uri="{0D108BD9-81ED-4DB2-BD59-A6C34878D82A}">
                    <a16:rowId xmlns:a16="http://schemas.microsoft.com/office/drawing/2014/main" val="2026228593"/>
                  </a:ext>
                </a:extLst>
              </a:tr>
              <a:tr h="199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документы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Копии (при необходимости)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extLst>
                  <a:ext uri="{0D108BD9-81ED-4DB2-BD59-A6C34878D82A}">
                    <a16:rowId xmlns:a16="http://schemas.microsoft.com/office/drawing/2014/main" val="3266543950"/>
                  </a:ext>
                </a:extLst>
              </a:tr>
              <a:tr h="19637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поступающих по особой квоте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743159"/>
                  </a:ext>
                </a:extLst>
              </a:tr>
              <a:tr h="836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Документы, подтверждающие льготную категорию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Дети-инвалиды, инвалиды I и II групп, инвалиды с детства, инвалиды вследствие военной травмы или заболевания, полученных в период прохождения военной службы, дети-сироты, дети, оставшиеся без попечения родителей, ветераны боевых действий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extLst>
                  <a:ext uri="{0D108BD9-81ED-4DB2-BD59-A6C34878D82A}">
                    <a16:rowId xmlns:a16="http://schemas.microsoft.com/office/drawing/2014/main" val="2705331498"/>
                  </a:ext>
                </a:extLst>
              </a:tr>
              <a:tr h="19637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поступающих на целевое обучение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85277"/>
                  </a:ext>
                </a:extLst>
              </a:tr>
              <a:tr h="307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о целевом обучении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Копия с предоставлением оригинала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extLst>
                  <a:ext uri="{0D108BD9-81ED-4DB2-BD59-A6C34878D82A}">
                    <a16:rowId xmlns:a16="http://schemas.microsoft.com/office/drawing/2014/main" val="2337871358"/>
                  </a:ext>
                </a:extLst>
              </a:tr>
              <a:tr h="51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Согласие законного представителя на заключение договора о целевом обучении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в случае, если абитуриенту нет 18 лет на момент заключения договора о целевом обучении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extLst>
                  <a:ext uri="{0D108BD9-81ED-4DB2-BD59-A6C34878D82A}">
                    <a16:rowId xmlns:a16="http://schemas.microsoft.com/office/drawing/2014/main" val="3478503972"/>
                  </a:ext>
                </a:extLst>
              </a:tr>
              <a:tr h="19637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поступающих по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отдельной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квоте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561852"/>
                  </a:ext>
                </a:extLst>
              </a:tr>
              <a:tr h="1208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Документ, подтверждающий право на прием в пределах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отдельной квоты и выданный уполномоченным государственным органом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 и копия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Герои Российской Федерации, лица, награжденные тремя орденами Мужества;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Дети принимавших участие в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области;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Дети военнослужащих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направленных в другие государства органами государственной власти Российской Федерации и принимавших участие в боевых действиях при исполнении служебных обязанностей в этих государствах.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62" marR="35262" marT="0" marB="0" anchor="ctr"/>
                </a:tc>
                <a:extLst>
                  <a:ext uri="{0D108BD9-81ED-4DB2-BD59-A6C34878D82A}">
                    <a16:rowId xmlns:a16="http://schemas.microsoft.com/office/drawing/2014/main" val="3444091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517097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887" y="1"/>
            <a:ext cx="8534400" cy="104298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подачи документов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86149" y="3000375"/>
            <a:ext cx="4657725" cy="1057275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абитуриента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СВФУ (ЛКА)</a:t>
            </a:r>
          </a:p>
        </p:txBody>
      </p:sp>
      <p:pic>
        <p:nvPicPr>
          <p:cNvPr id="1026" name="Picture 2" descr="https://catherineasquithgallery.com/uploads/posts/2021-03/1614558417_73-p-chelovechki-na-belom-fone-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824" y="900113"/>
            <a:ext cx="2200275" cy="2200275"/>
          </a:xfrm>
          <a:prstGeom prst="rect">
            <a:avLst/>
          </a:prstGeom>
          <a:noFill/>
        </p:spPr>
      </p:pic>
      <p:pic>
        <p:nvPicPr>
          <p:cNvPr id="1028" name="Picture 4" descr="https://mokshan.pnzreg.ru/upload/iblock/195/195316f7630317d1293476ded895d18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0010" y="900112"/>
            <a:ext cx="2031932" cy="1989599"/>
          </a:xfrm>
          <a:prstGeom prst="rect">
            <a:avLst/>
          </a:prstGeom>
          <a:noFill/>
        </p:spPr>
      </p:pic>
      <p:pic>
        <p:nvPicPr>
          <p:cNvPr id="1030" name="Picture 6" descr="https://www.omamori.it/wp-content/uploads/2015/03/contatta-omamo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9193" y="871538"/>
            <a:ext cx="2803107" cy="2037859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0990" y="3986212"/>
            <a:ext cx="273385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ttps://theroco.com/assets/2018/06/mail-ru-rebrending-1.jpg"/>
          <p:cNvPicPr>
            <a:picLocks noChangeAspect="1" noChangeArrowheads="1"/>
          </p:cNvPicPr>
          <p:nvPr/>
        </p:nvPicPr>
        <p:blipFill>
          <a:blip r:embed="rId6" cstate="print"/>
          <a:srcRect l="14052" t="31462" r="11438" b="28883"/>
          <a:stretch>
            <a:fillRect/>
          </a:stretch>
        </p:blipFill>
        <p:spPr bwMode="auto">
          <a:xfrm>
            <a:off x="314324" y="4445198"/>
            <a:ext cx="2453408" cy="855465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00025" y="3000374"/>
            <a:ext cx="3600450" cy="957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поступающим или доверенным лицом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971802" y="4572000"/>
            <a:ext cx="2686049" cy="1057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priem@s-vfu.ru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(на программы СПО)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86714" y="928687"/>
            <a:ext cx="2371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Федерация, Республика Саха (Якутия), 677000,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Якутск, ул. Белинского, д. 58, Приемная комиссия СВФУ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14324" y="5843588"/>
            <a:ext cx="11587163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принимаются, если они поступили в Приемную комиссию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срока завершения приема документов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установленного Правилами приема в СВФУ.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435" cy="955206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2243138" y="4900613"/>
            <a:ext cx="857250" cy="52863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915150" y="4443414"/>
            <a:ext cx="20621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программы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программы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8653464" y="4181476"/>
            <a:ext cx="857250" cy="52863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4288</TotalTime>
  <Words>1121</Words>
  <Application>Microsoft Office PowerPoint</Application>
  <PresentationFormat>Широкоэкранный</PresentationFormat>
  <Paragraphs>269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ПРАВИЛА ПРИЕМА 2023 года</vt:lpstr>
      <vt:lpstr>Учебные подразделения СВФУ</vt:lpstr>
      <vt:lpstr>План приема в СВФУ на 2023-2024 уч. г.</vt:lpstr>
      <vt:lpstr>Презентация PowerPoint</vt:lpstr>
      <vt:lpstr>Платное обучение</vt:lpstr>
      <vt:lpstr>Сроки приема документов</vt:lpstr>
      <vt:lpstr>Перечень документов для поступления</vt:lpstr>
      <vt:lpstr>Способы подачи документов</vt:lpstr>
      <vt:lpstr>Минимальные баллы по вступительным испытаниям (ЕГЭ) для участия в конкурсе на поступление</vt:lpstr>
      <vt:lpstr>УЧЕТ Индивидуальных достижений</vt:lpstr>
      <vt:lpstr>ЗАЧИСЛЕНИЕ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ПРИЕМНАЯ КАМПАНИЯ НА 2019-2020 УЧ. Г. ФГАОУ ВО «СЕВЕРО-ВОСТОЧНЫЙ ФЕДЕРАЛЬНЫЙ УНИВЕРСИТЕТ ИМЕНИ М.К. АММОСОВА»</dc:title>
  <dc:creator>пк19</dc:creator>
  <cp:lastModifiedBy>CPK</cp:lastModifiedBy>
  <cp:revision>294</cp:revision>
  <dcterms:created xsi:type="dcterms:W3CDTF">2018-10-23T04:03:29Z</dcterms:created>
  <dcterms:modified xsi:type="dcterms:W3CDTF">2023-06-09T07:39:28Z</dcterms:modified>
</cp:coreProperties>
</file>