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«Подготовка учащихся к ОГЭ по русскому языку»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 русского языка и литературы Заболоцкая </a:t>
            </a:r>
            <a:r>
              <a:rPr lang="ru-RU" smtClean="0"/>
              <a:t>Марина Семеновна</a:t>
            </a:r>
            <a:endParaRPr lang="ru-RU" dirty="0" smtClean="0"/>
          </a:p>
          <a:p>
            <a:r>
              <a:rPr lang="ru-RU" dirty="0" smtClean="0"/>
              <a:t>МБОУ «</a:t>
            </a:r>
            <a:r>
              <a:rPr lang="ru-RU" dirty="0" err="1" smtClean="0"/>
              <a:t>Томторская</a:t>
            </a:r>
            <a:r>
              <a:rPr lang="ru-RU" dirty="0" smtClean="0"/>
              <a:t> СОШ им. Н.М.Заболоцкого»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постоянному жёсткому контролю времени, особенно это касается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высокобальников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оценке объективной и субъективной трудности заданий.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«Техника сдачи теста».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 1. «Учись учиться!»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 2. «Правильно выбирай стратегию!»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 3. «Знать своего врага - почти победа!» (Тактика работы с тестами).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для учителя.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используя систему работы по подготовке к Основному государственному экзамену, можно скорректировать уровень знаний, навыков и умений по всем разделам языкознания, по конкретным темам, изученным в курсе основной школы. Предложенная система заданий и упражнений направлена на усовершенствование языковой чуткости, языковой интуиции, на развитие практических навыков использования правил и исключений из правил. Углубленная (комплексная) работа с текстом направлена на формирование восприятия содержания и проблем текста, помогает сформулировать мнение автора, писательский взгляд на историю и культуру, увидеть средства выразительности, используемые автором для создания реальной картины.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	Во время тренировки по тестовым заданиям обязательно приучать ребенка ориен­тироваться во времени и уметь его распределять. Подбадривать детей, повышать их уверенность в себе.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Заключение.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609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Успешнее сдает экзамен тот, кто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полном объеме владеет материалом,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 знаком с процедурой проведения экзамена,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психологически готов к экзамену и адекватно реагирует на нестандартные ситуации.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Государственная итоговая аттестация по русскому языку в 9 классе является важной составляющей учебного процесса.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успешного выполнения тестовых заданий по ОГЭ необходимы глубокие и прочные знания по теории всего курса русского языка, то есть все полученные знания за курс 5-9 класса. Но чем ближе ОГЭ, тем сильнее стремление учителя больше внимания на уроке уделить непосредственно подготовке к экзамену. Невозможна подготовка к ОГЭ без повторения изученного материала. Возникает закономерный вопрос: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организовать планомерное повторение учебного материала?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систематический контроль над формированием языковой компетентности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ежеурочный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комплексный анализ текстов различных стилей и типов речи, совершенствование лингвистической и коммуникативной компетентностей учащихся через исследование орфографических, пунктуационных, грамматических, речевых и стилистических норм с опорой на неадаптированные тексты;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Главные формы системной подготовки к итоговой аттестации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итогового контроля в конце каждого класса только с опорой на комплексную работу с текстом с обязательным включением элементов тестирования;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индивидуальных, групповых занятий, курсов по выбору, направленных на развитие и коррекцию знаний, умений и навыков учащихся.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Мы должны помнить о том, что подготовка к ОГЭ проводится в виде занятий, на которых ученики уже не будут заново изучать всю программу по предмету. Они узнают о тех особенностях тестирования, которые позволят им получить максимум баллов. Подготовка ориентирована не просто на экзамен, а именно на сдачу ОГЭ. Это значит, что они во время обучения: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получат навыки тестирования;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поймут особенности формулировок заданий;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научатся распределять время на выполнение тестовых заданий;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узнают о самых распространенных ошибках;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узнают, по каким темам больше всего вопросов в тестах.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Орфографический анализ слова подразумевает хорошее знание всех правил орфографии и умение их применять на практике. Важно уметь найти обоснование того или иного написания слова.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Помимо орфографических правил очень важно уметь правильно определять части речи и части слова (производить морфологический и морфемный анализ слова).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Диктант-дубль. Данный вид работы предполагает хорошее знание всех орфограмм вразброс: первый ученик называет, записывает и комментирует любое слово с орфограммой, остальные в классе придумывают слова с этой же орфограммой, следующий ученик называет другую орфограмму, и снова повторяется круг.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"Четвертое лишнее" - здесь могут быть различные варианты с использованием орфограмм.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прилагательное, предложение, растение, предлагать;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чёрный, поджёг, жёлтый, жёлуди.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таблицами "Т-схема" - это своего рода распределительный диктант, Т-схема предполагает распределение слов в две колонки, только орфограммы должны быть похожи, например, "Н-НН в суффиксах прилагательных и суффиксах причастий", "О-Ё(е) после шипящих и Ц в суффиксах существительных и прилагательных".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 "Проверь себя!" - дает возможность учащимся проверить свои орфографические знания. Для этого можно использовать любые дидактические и справочные материалы по подготовке к ОГЭ. Подобные задания помогают отработать навыки грамотной речи и письма.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Нестандартные задания по лексической стилистике.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Нестандартные задания могут быть представлены в виде проблемных ситуаций (затруднительных положений, из которых надо найти выход, используя полученные знания), ролевых и деловых игр, конкурсов и соревнований (по принципу «кто быстрее? больше? лучше?») и других заданий с элементами занимательности (житейские и фантастические ситуации, инсценировки, лингвистические сказки, загадки, «расследования»).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Формированию коммуникативной компетенции способствуют следующие упражнения: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670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«Подготовка учащихся к ОГЭ по русскому языку»</vt:lpstr>
      <vt:lpstr>Государственная итоговая аттестация по русскому языку в 9 классе является важной составляющей учебного процесса.   </vt:lpstr>
      <vt:lpstr>Презентация PowerPoint</vt:lpstr>
      <vt:lpstr>Главные формы системной подготовки к итоговой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Формированию коммуникативной компетенции способствуют следующие упражнения: </vt:lpstr>
      <vt:lpstr>«Техника сдачи теста». </vt:lpstr>
      <vt:lpstr>Правила для учителя.</vt:lpstr>
      <vt:lpstr>Заключение.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«Подготовка учащихся к ОГЭ по русскому языку»</dc:title>
  <dc:creator>кабинет якутского</dc:creator>
  <cp:lastModifiedBy>МедКабинет</cp:lastModifiedBy>
  <cp:revision>5</cp:revision>
  <dcterms:created xsi:type="dcterms:W3CDTF">2022-02-16T05:35:03Z</dcterms:created>
  <dcterms:modified xsi:type="dcterms:W3CDTF">2023-02-20T07:21:46Z</dcterms:modified>
</cp:coreProperties>
</file>