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6" r:id="rId4"/>
    <p:sldId id="262" r:id="rId5"/>
    <p:sldId id="283" r:id="rId6"/>
    <p:sldId id="278" r:id="rId7"/>
    <p:sldId id="263" r:id="rId8"/>
    <p:sldId id="264" r:id="rId9"/>
    <p:sldId id="261" r:id="rId10"/>
    <p:sldId id="265" r:id="rId11"/>
    <p:sldId id="258" r:id="rId12"/>
    <p:sldId id="259" r:id="rId13"/>
    <p:sldId id="268" r:id="rId14"/>
    <p:sldId id="275" r:id="rId15"/>
    <p:sldId id="269" r:id="rId16"/>
    <p:sldId id="281" r:id="rId17"/>
    <p:sldId id="270" r:id="rId18"/>
    <p:sldId id="282" r:id="rId19"/>
    <p:sldId id="271" r:id="rId20"/>
    <p:sldId id="272" r:id="rId21"/>
    <p:sldId id="273" r:id="rId22"/>
    <p:sldId id="274" r:id="rId23"/>
    <p:sldId id="276" r:id="rId24"/>
    <p:sldId id="277" r:id="rId25"/>
    <p:sldId id="279" r:id="rId26"/>
    <p:sldId id="280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Владислав\Desktop\флаг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152400"/>
            <a:ext cx="8839200" cy="18158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 сентября - День государственности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Республики Саха (Якутия)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 для обучающихся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«История Якутии в лицах и картинках»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57400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Участник Великой Отечественной войны, снайпер 23-й отдельной лыжной бригады, 7-го Гвардейского воздушно-десантного полка, один из самых результативных снайперов Второй мировой войны.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438400"/>
            <a:ext cx="2971800" cy="391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 descr="Картинка 12 из 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895600"/>
            <a:ext cx="15732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Владислав\Desktop\флаг -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5791200"/>
            <a:ext cx="1219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12192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 сентября 2012 года в День города 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Якутска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состоялось торжественное открытие 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Сквера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на берегу озера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Сайсары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Как называется этот сквер?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Владислав\Desktop\Новая папка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81200"/>
            <a:ext cx="6553200" cy="3829340"/>
          </a:xfrm>
          <a:prstGeom prst="rect">
            <a:avLst/>
          </a:prstGeom>
          <a:noFill/>
        </p:spPr>
      </p:pic>
      <p:pic>
        <p:nvPicPr>
          <p:cNvPr id="4" name="Picture 2" descr="C:\Users\Владислав\Desktop\флаг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5943600"/>
            <a:ext cx="1219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Сколько рек и озёр в Якутии?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678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Владислав\Desktop\флаг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791200"/>
            <a:ext cx="1219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 называют священного духа якутской тайги, почитаемого всеми жителями Якутии?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57400"/>
            <a:ext cx="2209800" cy="293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828800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Владислав\Desktop\флаг -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5791200"/>
            <a:ext cx="1219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такой Семен Дежнев?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6573" y="1295400"/>
            <a:ext cx="7250854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Владислав\Desktop\флаг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867400"/>
            <a:ext cx="1219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Как называется уникальный этнографический комплекс в Якутии, где можно прикоснуться к вечной мерзлоте?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C:\Users\Владислав\Desktop\Новая папка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05000"/>
            <a:ext cx="6793610" cy="4373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Владислав\Desktop\флаг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5943600"/>
            <a:ext cx="1219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Известный советский борец вольного стиля, чемпион Олимпийских игр 1972 года в Мюнхене, серебряный призёр Олимпийских игр 1976 года в Монреале, чемпион Мира и Европы, шестикратный чемпион СССР. Один из лучших мировых борцов первой половины 1970-х годов. На клубном уровне выступал за ЦСКА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05000"/>
            <a:ext cx="33387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Владислав\Desktop\флаг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791200"/>
            <a:ext cx="1219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Какое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переведено на французский, английский языки?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33813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362200"/>
            <a:ext cx="3318354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Владислав\Desktop\флаг -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5791200"/>
            <a:ext cx="1219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478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Якутский врач, который переписывался с Львом Толстым?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C:\Users\Владислав\Desktop\jakutskaja-intellegencij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828800"/>
            <a:ext cx="4000500" cy="4210844"/>
          </a:xfrm>
          <a:prstGeom prst="rect">
            <a:avLst/>
          </a:prstGeom>
          <a:noFill/>
        </p:spPr>
      </p:pic>
      <p:pic>
        <p:nvPicPr>
          <p:cNvPr id="4" name="Picture 2" descr="C:\Users\Владислав\Desktop\флаг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791200"/>
            <a:ext cx="1219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находится самая холодная точка северного полушария?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590800"/>
            <a:ext cx="365988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05000"/>
            <a:ext cx="39052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Владислав\Desktop\флаг -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5791200"/>
            <a:ext cx="1219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Советский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государственный и партийный деятель, активный участник борьбы за установление Советской власти в Сибири.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Вместе с Платоном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Ойунским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Исидором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Бараховым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сыграл решающую роль в образовании Якутской АССР в апреле 1922 года.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720055"/>
            <a:ext cx="31051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Владислав\Desktop\флаг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791200"/>
            <a:ext cx="1219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муниципальных районов (улусов) в Якутии?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Владислав\Desktop\Yakutia_Sakh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600200"/>
            <a:ext cx="4343399" cy="4800600"/>
          </a:xfrm>
          <a:prstGeom prst="rect">
            <a:avLst/>
          </a:prstGeom>
          <a:noFill/>
        </p:spPr>
      </p:pic>
      <p:pic>
        <p:nvPicPr>
          <p:cNvPr id="4" name="Picture 2" descr="C:\Users\Владислав\Desktop\флаг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791200"/>
            <a:ext cx="1219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Самое крупное озеро Якутии?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177" y="1600200"/>
            <a:ext cx="67836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Владислав\Desktop\флаг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019800"/>
            <a:ext cx="1219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Вечнозеленый полукустарник,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полудерево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505200"/>
            <a:ext cx="2343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Documents and Settings\kuzmina\Рабочий стол\Фото Амга\5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67000"/>
            <a:ext cx="23479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kuzmina\Рабочий стол\сплав по реке унградаша,юрий николаевич и я\DSC_69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514600"/>
            <a:ext cx="13858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Владислав\Desktop\флаг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5791200"/>
            <a:ext cx="1219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САМЫЙ КРУПНЫЙ ИЗ ЯКУТСКИХ СОКОЛОВ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внесенный в Красные книги СССР, Якутской АССР.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Documents and Settings\kuzmina\Рабочий стол\Фото Амга\3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81200"/>
            <a:ext cx="3333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0"/>
            <a:ext cx="22431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Владислав\Desktop\флаг -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5791200"/>
            <a:ext cx="1219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Всемирно известное кладбище мамонтов находится в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озерно-старичных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отложениях. Расположен на севере Якутии – в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Аллаиховском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улусе (левый приток Индигирки). Это кладбище мамонтов в 1970 году было исследовано Н.К.Верещагиным,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Б.С.Русановым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П.А.Лазаревым.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Ими здесь было собрано 7,5 тыс. различных костей. Из них 98,6% являются костями молодых и зрелых мамонтов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12" descr="Картинка 2 из 4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667000"/>
            <a:ext cx="25717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Мамон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667000"/>
            <a:ext cx="2595562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Картинка 9 из 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419600"/>
            <a:ext cx="179228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Владислав\Desktop\флаг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5791200"/>
            <a:ext cx="1219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КАКУЮ ПТИЦУ В ЯКУТИИ НАЗЫВАЮТ СВЯЩЕННОЙ ПТИЦЕЙ ЯКУТИИ? 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4" name="Picture 10" descr="http://www.vazuzagidrosystem.ru/images/ster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12" y="2572544"/>
            <a:ext cx="18573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438400"/>
            <a:ext cx="18573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im3-tub-ru.yandex.net/i?id=266748535-49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667000"/>
            <a:ext cx="21209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Владислав\Desktop\флаг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5791200"/>
            <a:ext cx="1219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Тойон (князь, якутский царь)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кангаласского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племени якутов, известный герой многочисленных якутских преданий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ilin-yakutsk.narod.ru/2006-4/foto/24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90925" y="2077244"/>
            <a:ext cx="19621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Владислав\Desktop\флаг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791200"/>
            <a:ext cx="1219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Благодарим за участие!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Ответы присылаете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эл.адрес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Sargylan4ik90@mail.ru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пометой (День государственности РС (Я))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указываете школу, ФИО и класс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P.S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участники викторины награждаются сертификатом участника.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Отдел воспитания и методического сопровождения образования 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МКУ «Управление образования МО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Оймяконский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улус (район)»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Общественный деятель и политик,  основоположник якутской советской литературы,  писатель, поэт, переводчик, драматург, филолог, революционер.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600200"/>
            <a:ext cx="3492500" cy="472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Владислав\Desktop\флаг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791200"/>
            <a:ext cx="1219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ервый Президент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Республики Саха (Якутия).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209800"/>
            <a:ext cx="3657600" cy="426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Владислав\Desktop\флаг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791200"/>
            <a:ext cx="1219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Длина реки Лена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ладислав\Desktop\EHYykrbW4AE3C2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9200"/>
            <a:ext cx="6788945" cy="4525963"/>
          </a:xfrm>
          <a:prstGeom prst="rect">
            <a:avLst/>
          </a:prstGeom>
          <a:noFill/>
        </p:spPr>
      </p:pic>
      <p:pic>
        <p:nvPicPr>
          <p:cNvPr id="5" name="Picture 2" descr="C:\Users\Владислав\Desktop\флаг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791200"/>
            <a:ext cx="1219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Первоначальное название Якутска?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Архиерейская дача. Здание не сохранилось.(Источник фото: http://album.ya1.ru - фотоальбом &quot;Город древний...&quot;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0"/>
            <a:ext cx="36385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Духовная семинария. Начало ХХ века. (Фотоколлекция Арбугина Ярослава)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590800"/>
            <a:ext cx="352425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Троицкий Собор (1708) и Колокольня (1864). От этого памятника истории и архитектуры практически ничего не осталось. Изданiе Г. Г. Гренберга, Иркутск.   Фотографiя Р. Зоненбурга.Фото: http://www.zabaikal.oldpostcard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343400"/>
            <a:ext cx="350043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Владислав\Desktop\флаг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5791200"/>
            <a:ext cx="1219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524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Политический ссыльный, посвятивший якутскому языку как ученый 50 лет жизни, автор знаменитого словаря якутского языка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438400"/>
            <a:ext cx="2880360" cy="380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362200"/>
            <a:ext cx="2590800" cy="397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867400" y="3733800"/>
            <a:ext cx="838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 descr="C:\Users\Владислав\Desktop\флаг -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5943600"/>
            <a:ext cx="1219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такой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Манчаары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772400" cy="419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Владислав\Desktop\флаг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867400"/>
            <a:ext cx="1219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Самая высокая точка Якутии?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594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Владислав\Desktop\флаг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791200"/>
            <a:ext cx="1219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321</Words>
  <PresentationFormat>Экран (4:3)</PresentationFormat>
  <Paragraphs>35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Слайд 1</vt:lpstr>
      <vt:lpstr>Советский государственный и партийный деятель, активный участник борьбы за установление Советской власти в Сибири.  Вместе с Платоном Ойунским и Исидором Бараховым сыграл решающую роль в образовании Якутской АССР в апреле 1922 года.  </vt:lpstr>
      <vt:lpstr>Общественный деятель и политик,  основоположник якутской советской литературы,  писатель, поэт, переводчик, драматург, филолог, революционер.</vt:lpstr>
      <vt:lpstr>Первый Президент Республики Саха (Якутия).  </vt:lpstr>
      <vt:lpstr>Длина реки Лена</vt:lpstr>
      <vt:lpstr>Первоначальное название Якутска?</vt:lpstr>
      <vt:lpstr>Политический ссыльный, посвятивший якутскому языку как ученый 50 лет жизни, автор знаменитого словаря якутского языка  </vt:lpstr>
      <vt:lpstr>Кто такой Манчаары?  </vt:lpstr>
      <vt:lpstr>Самая высокая точка Якутии?  </vt:lpstr>
      <vt:lpstr>Участник Великой Отечественной войны, снайпер 23-й отдельной лыжной бригады, 7-го Гвардейского воздушно-десантного полка, один из самых результативных снайперов Второй мировой войны.  </vt:lpstr>
      <vt:lpstr> 15 сентября 2012 года в День города Якутска состоялось торжественное открытие Сквера  на берегу озера Сайсары. Как называется этот сквер? </vt:lpstr>
      <vt:lpstr> Сколько рек и озёр в Якутии?  </vt:lpstr>
      <vt:lpstr>Как называют священного духа якутской тайги, почитаемого всеми жителями Якутии? </vt:lpstr>
      <vt:lpstr>Кто такой Семен Дежнев? </vt:lpstr>
      <vt:lpstr>Как называется уникальный этнографический комплекс в Якутии, где можно прикоснуться к вечной мерзлоте?  </vt:lpstr>
      <vt:lpstr>Известный советский борец вольного стиля, чемпион Олимпийских игр 1972 года в Мюнхене, серебряный призёр Олимпийских игр 1976 года в Монреале, чемпион Мира и Европы, шестикратный чемпион СССР. Один из лучших мировых борцов первой половины 1970-х годов. На клубном уровне выступал за ЦСКА</vt:lpstr>
      <vt:lpstr>Какое олонхо переведено на французский, английский языки?  </vt:lpstr>
      <vt:lpstr>Якутский врач, который переписывался с Львом Толстым?  </vt:lpstr>
      <vt:lpstr>Где находится самая холодная точка северного полушария? </vt:lpstr>
      <vt:lpstr>Сколько муниципальных районов (улусов) в Якутии?  </vt:lpstr>
      <vt:lpstr>Самое крупное озеро Якутии?  </vt:lpstr>
      <vt:lpstr>Вечнозеленый полукустарник, полудерево?</vt:lpstr>
      <vt:lpstr>САМЫЙ КРУПНЫЙ ИЗ ЯКУТСКИХ СОКОЛОВ   внесенный в Красные книги СССР, Якутской АССР.</vt:lpstr>
      <vt:lpstr>Всемирно известное кладбище мамонтов находится в озерно-старичных отложениях. Расположен на севере Якутии – в Аллаиховском улусе (левый приток Индигирки). Это кладбище мамонтов в 1970 году было исследовано Н.К.Верещагиным, Б.С.Русановым и П.А.Лазаревым.  Ими здесь было собрано 7,5 тыс. различных костей. Из них 98,6% являются костями молодых и зрелых мамонтов </vt:lpstr>
      <vt:lpstr>КАКУЮ ПТИЦУ В ЯКУТИИ НАЗЫВАЮТ СВЯЩЕННОЙ ПТИЦЕЙ ЯКУТИИ?  </vt:lpstr>
      <vt:lpstr>Тойон (князь, якутский царь) кангаласского племени якутов, известный герой многочисленных якутских преданий</vt:lpstr>
      <vt:lpstr>Благодарим за участие!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Владислав</dc:creator>
  <cp:lastModifiedBy>Владислав</cp:lastModifiedBy>
  <cp:revision>19</cp:revision>
  <dcterms:created xsi:type="dcterms:W3CDTF">2020-09-25T00:31:11Z</dcterms:created>
  <dcterms:modified xsi:type="dcterms:W3CDTF">2020-09-25T03:50:05Z</dcterms:modified>
</cp:coreProperties>
</file>